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4227" r:id="rId2"/>
    <p:sldMasterId id="2147484246" r:id="rId3"/>
    <p:sldMasterId id="2147484266" r:id="rId4"/>
  </p:sldMasterIdLst>
  <p:notesMasterIdLst>
    <p:notesMasterId r:id="rId20"/>
  </p:notesMasterIdLst>
  <p:handoutMasterIdLst>
    <p:handoutMasterId r:id="rId21"/>
  </p:handoutMasterIdLst>
  <p:sldIdLst>
    <p:sldId id="619" r:id="rId5"/>
    <p:sldId id="694" r:id="rId6"/>
    <p:sldId id="696" r:id="rId7"/>
    <p:sldId id="693" r:id="rId8"/>
    <p:sldId id="681" r:id="rId9"/>
    <p:sldId id="699" r:id="rId10"/>
    <p:sldId id="698" r:id="rId11"/>
    <p:sldId id="702" r:id="rId12"/>
    <p:sldId id="700" r:id="rId13"/>
    <p:sldId id="683" r:id="rId14"/>
    <p:sldId id="685" r:id="rId15"/>
    <p:sldId id="684" r:id="rId16"/>
    <p:sldId id="670" r:id="rId17"/>
    <p:sldId id="686" r:id="rId18"/>
    <p:sldId id="657" r:id="rId19"/>
  </p:sldIdLst>
  <p:sldSz cx="12192000" cy="6858000"/>
  <p:notesSz cx="6797675" cy="9928225"/>
  <p:custDataLst>
    <p:tags r:id="rId22"/>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2166">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00FF"/>
    <a:srgbClr val="0065B0"/>
    <a:srgbClr val="66CCFF"/>
    <a:srgbClr val="CCFFCC"/>
    <a:srgbClr val="CCFFFF"/>
    <a:srgbClr val="CCCC00"/>
    <a:srgbClr val="008000"/>
    <a:srgbClr val="FFFFCC"/>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2" autoAdjust="0"/>
    <p:restoredTop sz="99856" autoAdjust="0"/>
  </p:normalViewPr>
  <p:slideViewPr>
    <p:cSldViewPr snapToGrid="0">
      <p:cViewPr varScale="1">
        <p:scale>
          <a:sx n="112" d="100"/>
          <a:sy n="112" d="100"/>
        </p:scale>
        <p:origin x="438" y="108"/>
      </p:cViewPr>
      <p:guideLst>
        <p:guide orient="horz" pos="2160"/>
        <p:guide pos="3840"/>
        <p:guide orient="horz" pos="2166"/>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1" d="100"/>
          <a:sy n="61" d="100"/>
        </p:scale>
        <p:origin x="-3354" y="-9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F40310-E45E-4D51-80D7-170F035720A3}" type="doc">
      <dgm:prSet loTypeId="urn:microsoft.com/office/officeart/2005/8/layout/hProcess11" loCatId="process" qsTypeId="urn:microsoft.com/office/officeart/2005/8/quickstyle/simple1" qsCatId="simple" csTypeId="urn:microsoft.com/office/officeart/2005/8/colors/colorful3" csCatId="colorful" phldr="1"/>
      <dgm:spPr/>
      <dgm:t>
        <a:bodyPr/>
        <a:lstStyle/>
        <a:p>
          <a:endParaRPr lang="en-US"/>
        </a:p>
      </dgm:t>
    </dgm:pt>
    <dgm:pt modelId="{C79C98C8-AAC6-4380-B89B-A0AB09BD03A8}">
      <dgm:prSet phldrT="[Text]" custT="1"/>
      <dgm:spPr/>
      <dgm:t>
        <a:bodyPr/>
        <a:lstStyle/>
        <a:p>
          <a:endParaRPr lang="en-US" sz="1400" dirty="0"/>
        </a:p>
      </dgm:t>
    </dgm:pt>
    <dgm:pt modelId="{68EB1932-A5E0-4297-A33D-8504C125C272}" type="parTrans" cxnId="{A987433C-0E44-4A67-BB46-F08AAC3D55AA}">
      <dgm:prSet/>
      <dgm:spPr/>
      <dgm:t>
        <a:bodyPr/>
        <a:lstStyle/>
        <a:p>
          <a:endParaRPr lang="en-US" sz="1400"/>
        </a:p>
      </dgm:t>
    </dgm:pt>
    <dgm:pt modelId="{79655139-143C-4BA6-AC4F-BF3C36C37EDE}" type="sibTrans" cxnId="{A987433C-0E44-4A67-BB46-F08AAC3D55AA}">
      <dgm:prSet/>
      <dgm:spPr/>
      <dgm:t>
        <a:bodyPr/>
        <a:lstStyle/>
        <a:p>
          <a:endParaRPr lang="en-US" sz="1400"/>
        </a:p>
      </dgm:t>
    </dgm:pt>
    <dgm:pt modelId="{B2F6AF01-FC84-432D-A76D-8405385C850F}">
      <dgm:prSet phldrT="[Text]" custT="1"/>
      <dgm:spPr/>
      <dgm:t>
        <a:bodyPr/>
        <a:lstStyle/>
        <a:p>
          <a:endParaRPr lang="en-US" sz="1400" dirty="0"/>
        </a:p>
      </dgm:t>
    </dgm:pt>
    <dgm:pt modelId="{D8040CB1-1058-4F5E-8996-BE6509E9DD9E}" type="parTrans" cxnId="{C2410F91-4538-41C9-8B95-04A02357C1F5}">
      <dgm:prSet/>
      <dgm:spPr/>
      <dgm:t>
        <a:bodyPr/>
        <a:lstStyle/>
        <a:p>
          <a:endParaRPr lang="en-US" sz="1400"/>
        </a:p>
      </dgm:t>
    </dgm:pt>
    <dgm:pt modelId="{7664ED28-8639-4FBB-8C7A-547DE314B8EE}" type="sibTrans" cxnId="{C2410F91-4538-41C9-8B95-04A02357C1F5}">
      <dgm:prSet/>
      <dgm:spPr/>
      <dgm:t>
        <a:bodyPr/>
        <a:lstStyle/>
        <a:p>
          <a:endParaRPr lang="en-US" sz="1400"/>
        </a:p>
      </dgm:t>
    </dgm:pt>
    <dgm:pt modelId="{CFA0504F-88A0-488D-982D-A09078ABC74C}">
      <dgm:prSet phldrT="[Text]" custT="1"/>
      <dgm:spPr/>
      <dgm:t>
        <a:bodyPr/>
        <a:lstStyle/>
        <a:p>
          <a:endParaRPr lang="en-US" sz="1400" dirty="0"/>
        </a:p>
      </dgm:t>
    </dgm:pt>
    <dgm:pt modelId="{FB0B3735-AEC5-48E2-91C9-E1A53048F533}" type="parTrans" cxnId="{064EB8A9-C8EF-42F3-9F2D-19944925D615}">
      <dgm:prSet/>
      <dgm:spPr/>
      <dgm:t>
        <a:bodyPr/>
        <a:lstStyle/>
        <a:p>
          <a:endParaRPr lang="en-US" sz="1400"/>
        </a:p>
      </dgm:t>
    </dgm:pt>
    <dgm:pt modelId="{A93D2D98-9731-4E69-A992-43F6C0474E26}" type="sibTrans" cxnId="{064EB8A9-C8EF-42F3-9F2D-19944925D615}">
      <dgm:prSet/>
      <dgm:spPr/>
      <dgm:t>
        <a:bodyPr/>
        <a:lstStyle/>
        <a:p>
          <a:endParaRPr lang="en-US" sz="1400"/>
        </a:p>
      </dgm:t>
    </dgm:pt>
    <dgm:pt modelId="{CEB9B3AF-DD32-45FF-B9D3-E3D24C905E7D}">
      <dgm:prSet phldrT="[Text]" custT="1"/>
      <dgm:spPr/>
      <dgm:t>
        <a:bodyPr/>
        <a:lstStyle/>
        <a:p>
          <a:endParaRPr lang="en-US" sz="1400" dirty="0"/>
        </a:p>
      </dgm:t>
    </dgm:pt>
    <dgm:pt modelId="{4206C7A6-F2F4-4E77-A139-68F4DCAE74A4}" type="parTrans" cxnId="{BAA31F08-3F8A-4A47-B267-4ACBD16C4F5D}">
      <dgm:prSet/>
      <dgm:spPr/>
      <dgm:t>
        <a:bodyPr/>
        <a:lstStyle/>
        <a:p>
          <a:endParaRPr lang="en-US" sz="1400"/>
        </a:p>
      </dgm:t>
    </dgm:pt>
    <dgm:pt modelId="{B148A4D0-77F9-4781-AA72-0C3178CBB72D}" type="sibTrans" cxnId="{BAA31F08-3F8A-4A47-B267-4ACBD16C4F5D}">
      <dgm:prSet/>
      <dgm:spPr/>
      <dgm:t>
        <a:bodyPr/>
        <a:lstStyle/>
        <a:p>
          <a:endParaRPr lang="en-US" sz="1400"/>
        </a:p>
      </dgm:t>
    </dgm:pt>
    <dgm:pt modelId="{00F15EB2-BE38-43C4-9687-4EFFE8FEE14A}">
      <dgm:prSet phldrT="[Text]" custT="1"/>
      <dgm:spPr/>
      <dgm:t>
        <a:bodyPr/>
        <a:lstStyle/>
        <a:p>
          <a:endParaRPr lang="en-US" sz="1400" dirty="0"/>
        </a:p>
      </dgm:t>
    </dgm:pt>
    <dgm:pt modelId="{A2C0DE12-29F3-4D6C-918D-76E20B9895BD}" type="sibTrans" cxnId="{7BB4ACA8-398A-419C-8797-48C8E9BE13E1}">
      <dgm:prSet/>
      <dgm:spPr/>
      <dgm:t>
        <a:bodyPr/>
        <a:lstStyle/>
        <a:p>
          <a:endParaRPr lang="en-US" sz="1400"/>
        </a:p>
      </dgm:t>
    </dgm:pt>
    <dgm:pt modelId="{BE17CCDC-DF86-4357-B1C4-09F9BF48097D}" type="parTrans" cxnId="{7BB4ACA8-398A-419C-8797-48C8E9BE13E1}">
      <dgm:prSet/>
      <dgm:spPr/>
      <dgm:t>
        <a:bodyPr/>
        <a:lstStyle/>
        <a:p>
          <a:endParaRPr lang="en-US" sz="1400"/>
        </a:p>
      </dgm:t>
    </dgm:pt>
    <dgm:pt modelId="{CC7328F0-DDE6-43AF-872D-0C9AAF0CE01F}">
      <dgm:prSet phldrT="[Text]" custT="1"/>
      <dgm:spPr/>
      <dgm:t>
        <a:bodyPr/>
        <a:lstStyle/>
        <a:p>
          <a:endParaRPr lang="en-US" sz="1400" dirty="0"/>
        </a:p>
      </dgm:t>
    </dgm:pt>
    <dgm:pt modelId="{E7676322-85D5-4C69-8C77-CE5DD14793EE}" type="sibTrans" cxnId="{42CA8239-0606-4CD0-8652-7997CD4C0F90}">
      <dgm:prSet/>
      <dgm:spPr/>
      <dgm:t>
        <a:bodyPr/>
        <a:lstStyle/>
        <a:p>
          <a:endParaRPr lang="en-US" sz="1400"/>
        </a:p>
      </dgm:t>
    </dgm:pt>
    <dgm:pt modelId="{A1FE9F5C-6A2C-40A5-B854-A8472FC67494}" type="parTrans" cxnId="{42CA8239-0606-4CD0-8652-7997CD4C0F90}">
      <dgm:prSet/>
      <dgm:spPr/>
      <dgm:t>
        <a:bodyPr/>
        <a:lstStyle/>
        <a:p>
          <a:endParaRPr lang="en-US" sz="1400"/>
        </a:p>
      </dgm:t>
    </dgm:pt>
    <dgm:pt modelId="{3CCD9C04-CAE9-4DB8-ABDD-4AC7D96B8925}">
      <dgm:prSet phldrT="[Text]" custT="1"/>
      <dgm:spPr/>
      <dgm:t>
        <a:bodyPr/>
        <a:lstStyle/>
        <a:p>
          <a:endParaRPr lang="en-US" sz="1400" dirty="0"/>
        </a:p>
      </dgm:t>
    </dgm:pt>
    <dgm:pt modelId="{A62A6770-AE8B-4CCA-802E-92978197C186}" type="sibTrans" cxnId="{37B89947-9769-4B28-937C-D70BCC42C2A8}">
      <dgm:prSet/>
      <dgm:spPr/>
      <dgm:t>
        <a:bodyPr/>
        <a:lstStyle/>
        <a:p>
          <a:endParaRPr lang="en-US" sz="1400"/>
        </a:p>
      </dgm:t>
    </dgm:pt>
    <dgm:pt modelId="{F7E57BAD-6CA8-48A0-845A-3C446A93E3B8}" type="parTrans" cxnId="{37B89947-9769-4B28-937C-D70BCC42C2A8}">
      <dgm:prSet/>
      <dgm:spPr/>
      <dgm:t>
        <a:bodyPr/>
        <a:lstStyle/>
        <a:p>
          <a:endParaRPr lang="en-US" sz="1400"/>
        </a:p>
      </dgm:t>
    </dgm:pt>
    <dgm:pt modelId="{C7A5A0E5-E504-494F-AE94-09E556B4BB09}" type="pres">
      <dgm:prSet presAssocID="{56F40310-E45E-4D51-80D7-170F035720A3}" presName="Name0" presStyleCnt="0">
        <dgm:presLayoutVars>
          <dgm:dir/>
          <dgm:resizeHandles val="exact"/>
        </dgm:presLayoutVars>
      </dgm:prSet>
      <dgm:spPr/>
    </dgm:pt>
    <dgm:pt modelId="{A18BA118-63AE-44A8-960E-3BE1A18A0F55}" type="pres">
      <dgm:prSet presAssocID="{56F40310-E45E-4D51-80D7-170F035720A3}" presName="arrow" presStyleLbl="bgShp" presStyleIdx="0" presStyleCnt="1"/>
      <dgm:spPr/>
    </dgm:pt>
    <dgm:pt modelId="{8AE68F1B-A798-42E8-8EE1-CA76D504A883}" type="pres">
      <dgm:prSet presAssocID="{56F40310-E45E-4D51-80D7-170F035720A3}" presName="points" presStyleCnt="0"/>
      <dgm:spPr/>
    </dgm:pt>
    <dgm:pt modelId="{9C86993C-B553-45E4-8BA4-4099CA7C6AAC}" type="pres">
      <dgm:prSet presAssocID="{00F15EB2-BE38-43C4-9687-4EFFE8FEE14A}" presName="compositeA" presStyleCnt="0"/>
      <dgm:spPr/>
    </dgm:pt>
    <dgm:pt modelId="{EA2997AA-A686-49C4-B019-59BFDD5FCA58}" type="pres">
      <dgm:prSet presAssocID="{00F15EB2-BE38-43C4-9687-4EFFE8FEE14A}" presName="textA" presStyleLbl="revTx" presStyleIdx="0" presStyleCnt="7">
        <dgm:presLayoutVars>
          <dgm:bulletEnabled val="1"/>
        </dgm:presLayoutVars>
      </dgm:prSet>
      <dgm:spPr/>
    </dgm:pt>
    <dgm:pt modelId="{E1FC93F2-4878-4483-8B9D-F9C3723BA7FB}" type="pres">
      <dgm:prSet presAssocID="{00F15EB2-BE38-43C4-9687-4EFFE8FEE14A}" presName="circleA" presStyleLbl="node1" presStyleIdx="0" presStyleCnt="7"/>
      <dgm:spPr/>
    </dgm:pt>
    <dgm:pt modelId="{E25BF19C-DAEE-4114-B089-5A3B21AB0072}" type="pres">
      <dgm:prSet presAssocID="{00F15EB2-BE38-43C4-9687-4EFFE8FEE14A}" presName="spaceA" presStyleCnt="0"/>
      <dgm:spPr/>
    </dgm:pt>
    <dgm:pt modelId="{8F7568A0-CA6D-42A1-8677-42C5ABC16361}" type="pres">
      <dgm:prSet presAssocID="{A2C0DE12-29F3-4D6C-918D-76E20B9895BD}" presName="space" presStyleCnt="0"/>
      <dgm:spPr/>
    </dgm:pt>
    <dgm:pt modelId="{6C167C07-7F4E-4904-8DCA-B21D2AFCAA4B}" type="pres">
      <dgm:prSet presAssocID="{CC7328F0-DDE6-43AF-872D-0C9AAF0CE01F}" presName="compositeB" presStyleCnt="0"/>
      <dgm:spPr/>
    </dgm:pt>
    <dgm:pt modelId="{62A3508C-2E78-4A79-982D-5587E44940F7}" type="pres">
      <dgm:prSet presAssocID="{CC7328F0-DDE6-43AF-872D-0C9AAF0CE01F}" presName="textB" presStyleLbl="revTx" presStyleIdx="1" presStyleCnt="7">
        <dgm:presLayoutVars>
          <dgm:bulletEnabled val="1"/>
        </dgm:presLayoutVars>
      </dgm:prSet>
      <dgm:spPr/>
    </dgm:pt>
    <dgm:pt modelId="{C15DB7B7-2D0E-4B5D-BDA9-85A89301091E}" type="pres">
      <dgm:prSet presAssocID="{CC7328F0-DDE6-43AF-872D-0C9AAF0CE01F}" presName="circleB" presStyleLbl="node1" presStyleIdx="1" presStyleCnt="7"/>
      <dgm:spPr/>
    </dgm:pt>
    <dgm:pt modelId="{1A3D0EB3-F5C0-4221-8B98-586CAD84C7F9}" type="pres">
      <dgm:prSet presAssocID="{CC7328F0-DDE6-43AF-872D-0C9AAF0CE01F}" presName="spaceB" presStyleCnt="0"/>
      <dgm:spPr/>
    </dgm:pt>
    <dgm:pt modelId="{6B8D7E2D-F025-4D8C-B0B7-B9E158BCFCA5}" type="pres">
      <dgm:prSet presAssocID="{E7676322-85D5-4C69-8C77-CE5DD14793EE}" presName="space" presStyleCnt="0"/>
      <dgm:spPr/>
    </dgm:pt>
    <dgm:pt modelId="{B708E311-A413-4B2F-A304-B105AD434E91}" type="pres">
      <dgm:prSet presAssocID="{C79C98C8-AAC6-4380-B89B-A0AB09BD03A8}" presName="compositeA" presStyleCnt="0"/>
      <dgm:spPr/>
    </dgm:pt>
    <dgm:pt modelId="{111E9978-016D-49FB-A7C8-17C795560557}" type="pres">
      <dgm:prSet presAssocID="{C79C98C8-AAC6-4380-B89B-A0AB09BD03A8}" presName="textA" presStyleLbl="revTx" presStyleIdx="2" presStyleCnt="7">
        <dgm:presLayoutVars>
          <dgm:bulletEnabled val="1"/>
        </dgm:presLayoutVars>
      </dgm:prSet>
      <dgm:spPr/>
    </dgm:pt>
    <dgm:pt modelId="{B48FE840-F1BD-4B64-8B59-C89A5AC3C2F2}" type="pres">
      <dgm:prSet presAssocID="{C79C98C8-AAC6-4380-B89B-A0AB09BD03A8}" presName="circleA" presStyleLbl="node1" presStyleIdx="2" presStyleCnt="7"/>
      <dgm:spPr/>
    </dgm:pt>
    <dgm:pt modelId="{76885062-477F-40A1-944D-7488B0D27029}" type="pres">
      <dgm:prSet presAssocID="{C79C98C8-AAC6-4380-B89B-A0AB09BD03A8}" presName="spaceA" presStyleCnt="0"/>
      <dgm:spPr/>
    </dgm:pt>
    <dgm:pt modelId="{CA812F84-A025-486D-9AD4-63DD7AB5DE41}" type="pres">
      <dgm:prSet presAssocID="{79655139-143C-4BA6-AC4F-BF3C36C37EDE}" presName="space" presStyleCnt="0"/>
      <dgm:spPr/>
    </dgm:pt>
    <dgm:pt modelId="{2C61EC93-9489-41E3-8918-3A71BFFBBD0F}" type="pres">
      <dgm:prSet presAssocID="{3CCD9C04-CAE9-4DB8-ABDD-4AC7D96B8925}" presName="compositeB" presStyleCnt="0"/>
      <dgm:spPr/>
    </dgm:pt>
    <dgm:pt modelId="{01007193-8C07-47C0-B056-663013F83738}" type="pres">
      <dgm:prSet presAssocID="{3CCD9C04-CAE9-4DB8-ABDD-4AC7D96B8925}" presName="textB" presStyleLbl="revTx" presStyleIdx="3" presStyleCnt="7">
        <dgm:presLayoutVars>
          <dgm:bulletEnabled val="1"/>
        </dgm:presLayoutVars>
      </dgm:prSet>
      <dgm:spPr/>
    </dgm:pt>
    <dgm:pt modelId="{5A508481-D299-4D0A-9705-D287E9D089DE}" type="pres">
      <dgm:prSet presAssocID="{3CCD9C04-CAE9-4DB8-ABDD-4AC7D96B8925}" presName="circleB" presStyleLbl="node1" presStyleIdx="3" presStyleCnt="7"/>
      <dgm:spPr/>
    </dgm:pt>
    <dgm:pt modelId="{C30E8C70-DACE-41A1-B1F3-02F0C5E79E2C}" type="pres">
      <dgm:prSet presAssocID="{3CCD9C04-CAE9-4DB8-ABDD-4AC7D96B8925}" presName="spaceB" presStyleCnt="0"/>
      <dgm:spPr/>
    </dgm:pt>
    <dgm:pt modelId="{0430F185-A29A-4390-91DF-FD6ECE994074}" type="pres">
      <dgm:prSet presAssocID="{A62A6770-AE8B-4CCA-802E-92978197C186}" presName="space" presStyleCnt="0"/>
      <dgm:spPr/>
    </dgm:pt>
    <dgm:pt modelId="{76A8E7B9-53E7-40C7-B390-5266B91E2FC6}" type="pres">
      <dgm:prSet presAssocID="{B2F6AF01-FC84-432D-A76D-8405385C850F}" presName="compositeA" presStyleCnt="0"/>
      <dgm:spPr/>
    </dgm:pt>
    <dgm:pt modelId="{BB506785-FC9E-44BD-9EBC-252050140B3A}" type="pres">
      <dgm:prSet presAssocID="{B2F6AF01-FC84-432D-A76D-8405385C850F}" presName="textA" presStyleLbl="revTx" presStyleIdx="4" presStyleCnt="7">
        <dgm:presLayoutVars>
          <dgm:bulletEnabled val="1"/>
        </dgm:presLayoutVars>
      </dgm:prSet>
      <dgm:spPr/>
    </dgm:pt>
    <dgm:pt modelId="{C254549C-ED6D-48D9-AC65-28B0E496ED55}" type="pres">
      <dgm:prSet presAssocID="{B2F6AF01-FC84-432D-A76D-8405385C850F}" presName="circleA" presStyleLbl="node1" presStyleIdx="4" presStyleCnt="7"/>
      <dgm:spPr/>
    </dgm:pt>
    <dgm:pt modelId="{480E282F-838E-453F-AE7D-2B8D150EBC38}" type="pres">
      <dgm:prSet presAssocID="{B2F6AF01-FC84-432D-A76D-8405385C850F}" presName="spaceA" presStyleCnt="0"/>
      <dgm:spPr/>
    </dgm:pt>
    <dgm:pt modelId="{178FDEE3-9C75-4DAA-AE44-D83A7306BFC8}" type="pres">
      <dgm:prSet presAssocID="{7664ED28-8639-4FBB-8C7A-547DE314B8EE}" presName="space" presStyleCnt="0"/>
      <dgm:spPr/>
    </dgm:pt>
    <dgm:pt modelId="{E7B4C00C-15FB-4A47-ACE7-32D53A0C1190}" type="pres">
      <dgm:prSet presAssocID="{CFA0504F-88A0-488D-982D-A09078ABC74C}" presName="compositeB" presStyleCnt="0"/>
      <dgm:spPr/>
    </dgm:pt>
    <dgm:pt modelId="{6175938B-1D79-485C-B1B5-8864097BFD55}" type="pres">
      <dgm:prSet presAssocID="{CFA0504F-88A0-488D-982D-A09078ABC74C}" presName="textB" presStyleLbl="revTx" presStyleIdx="5" presStyleCnt="7">
        <dgm:presLayoutVars>
          <dgm:bulletEnabled val="1"/>
        </dgm:presLayoutVars>
      </dgm:prSet>
      <dgm:spPr/>
    </dgm:pt>
    <dgm:pt modelId="{B96A0889-D2AA-4821-9AE0-3F73D4B616C3}" type="pres">
      <dgm:prSet presAssocID="{CFA0504F-88A0-488D-982D-A09078ABC74C}" presName="circleB" presStyleLbl="node1" presStyleIdx="5" presStyleCnt="7"/>
      <dgm:spPr/>
    </dgm:pt>
    <dgm:pt modelId="{F510B94E-1A41-4DA9-A23B-86BA992C9C89}" type="pres">
      <dgm:prSet presAssocID="{CFA0504F-88A0-488D-982D-A09078ABC74C}" presName="spaceB" presStyleCnt="0"/>
      <dgm:spPr/>
    </dgm:pt>
    <dgm:pt modelId="{507149F0-3F37-4AAC-BB8F-8FC51AEAB065}" type="pres">
      <dgm:prSet presAssocID="{A93D2D98-9731-4E69-A992-43F6C0474E26}" presName="space" presStyleCnt="0"/>
      <dgm:spPr/>
    </dgm:pt>
    <dgm:pt modelId="{F63ED3C5-EE4A-410A-9E5A-025BBDE2956A}" type="pres">
      <dgm:prSet presAssocID="{CEB9B3AF-DD32-45FF-B9D3-E3D24C905E7D}" presName="compositeA" presStyleCnt="0"/>
      <dgm:spPr/>
    </dgm:pt>
    <dgm:pt modelId="{6DE97945-DA4F-40A9-AF2C-75F1E5DBF850}" type="pres">
      <dgm:prSet presAssocID="{CEB9B3AF-DD32-45FF-B9D3-E3D24C905E7D}" presName="textA" presStyleLbl="revTx" presStyleIdx="6" presStyleCnt="7">
        <dgm:presLayoutVars>
          <dgm:bulletEnabled val="1"/>
        </dgm:presLayoutVars>
      </dgm:prSet>
      <dgm:spPr/>
    </dgm:pt>
    <dgm:pt modelId="{70562C23-923D-4FBE-9C36-88F9B42D9C31}" type="pres">
      <dgm:prSet presAssocID="{CEB9B3AF-DD32-45FF-B9D3-E3D24C905E7D}" presName="circleA" presStyleLbl="node1" presStyleIdx="6" presStyleCnt="7"/>
      <dgm:spPr/>
    </dgm:pt>
    <dgm:pt modelId="{8E2741EE-0F6D-4F3E-9E95-184AD365D9CC}" type="pres">
      <dgm:prSet presAssocID="{CEB9B3AF-DD32-45FF-B9D3-E3D24C905E7D}" presName="spaceA" presStyleCnt="0"/>
      <dgm:spPr/>
    </dgm:pt>
  </dgm:ptLst>
  <dgm:cxnLst>
    <dgm:cxn modelId="{BAA31F08-3F8A-4A47-B267-4ACBD16C4F5D}" srcId="{56F40310-E45E-4D51-80D7-170F035720A3}" destId="{CEB9B3AF-DD32-45FF-B9D3-E3D24C905E7D}" srcOrd="6" destOrd="0" parTransId="{4206C7A6-F2F4-4E77-A139-68F4DCAE74A4}" sibTransId="{B148A4D0-77F9-4781-AA72-0C3178CBB72D}"/>
    <dgm:cxn modelId="{DADA9909-988D-478A-820C-2E4B2E3880A5}" type="presOf" srcId="{CC7328F0-DDE6-43AF-872D-0C9AAF0CE01F}" destId="{62A3508C-2E78-4A79-982D-5587E44940F7}" srcOrd="0" destOrd="0" presId="urn:microsoft.com/office/officeart/2005/8/layout/hProcess11"/>
    <dgm:cxn modelId="{42CA8239-0606-4CD0-8652-7997CD4C0F90}" srcId="{56F40310-E45E-4D51-80D7-170F035720A3}" destId="{CC7328F0-DDE6-43AF-872D-0C9AAF0CE01F}" srcOrd="1" destOrd="0" parTransId="{A1FE9F5C-6A2C-40A5-B854-A8472FC67494}" sibTransId="{E7676322-85D5-4C69-8C77-CE5DD14793EE}"/>
    <dgm:cxn modelId="{A987433C-0E44-4A67-BB46-F08AAC3D55AA}" srcId="{56F40310-E45E-4D51-80D7-170F035720A3}" destId="{C79C98C8-AAC6-4380-B89B-A0AB09BD03A8}" srcOrd="2" destOrd="0" parTransId="{68EB1932-A5E0-4297-A33D-8504C125C272}" sibTransId="{79655139-143C-4BA6-AC4F-BF3C36C37EDE}"/>
    <dgm:cxn modelId="{F7308645-B012-4A89-B45F-F18248D69BEF}" type="presOf" srcId="{CEB9B3AF-DD32-45FF-B9D3-E3D24C905E7D}" destId="{6DE97945-DA4F-40A9-AF2C-75F1E5DBF850}" srcOrd="0" destOrd="0" presId="urn:microsoft.com/office/officeart/2005/8/layout/hProcess11"/>
    <dgm:cxn modelId="{37B89947-9769-4B28-937C-D70BCC42C2A8}" srcId="{56F40310-E45E-4D51-80D7-170F035720A3}" destId="{3CCD9C04-CAE9-4DB8-ABDD-4AC7D96B8925}" srcOrd="3" destOrd="0" parTransId="{F7E57BAD-6CA8-48A0-845A-3C446A93E3B8}" sibTransId="{A62A6770-AE8B-4CCA-802E-92978197C186}"/>
    <dgm:cxn modelId="{2970A747-9DDA-43AC-87B9-5AFC636B46FF}" type="presOf" srcId="{B2F6AF01-FC84-432D-A76D-8405385C850F}" destId="{BB506785-FC9E-44BD-9EBC-252050140B3A}" srcOrd="0" destOrd="0" presId="urn:microsoft.com/office/officeart/2005/8/layout/hProcess11"/>
    <dgm:cxn modelId="{74752755-1103-47A8-B9F4-CDC49CF21AFB}" type="presOf" srcId="{CFA0504F-88A0-488D-982D-A09078ABC74C}" destId="{6175938B-1D79-485C-B1B5-8864097BFD55}" srcOrd="0" destOrd="0" presId="urn:microsoft.com/office/officeart/2005/8/layout/hProcess11"/>
    <dgm:cxn modelId="{C2410F91-4538-41C9-8B95-04A02357C1F5}" srcId="{56F40310-E45E-4D51-80D7-170F035720A3}" destId="{B2F6AF01-FC84-432D-A76D-8405385C850F}" srcOrd="4" destOrd="0" parTransId="{D8040CB1-1058-4F5E-8996-BE6509E9DD9E}" sibTransId="{7664ED28-8639-4FBB-8C7A-547DE314B8EE}"/>
    <dgm:cxn modelId="{7BB4ACA8-398A-419C-8797-48C8E9BE13E1}" srcId="{56F40310-E45E-4D51-80D7-170F035720A3}" destId="{00F15EB2-BE38-43C4-9687-4EFFE8FEE14A}" srcOrd="0" destOrd="0" parTransId="{BE17CCDC-DF86-4357-B1C4-09F9BF48097D}" sibTransId="{A2C0DE12-29F3-4D6C-918D-76E20B9895BD}"/>
    <dgm:cxn modelId="{064EB8A9-C8EF-42F3-9F2D-19944925D615}" srcId="{56F40310-E45E-4D51-80D7-170F035720A3}" destId="{CFA0504F-88A0-488D-982D-A09078ABC74C}" srcOrd="5" destOrd="0" parTransId="{FB0B3735-AEC5-48E2-91C9-E1A53048F533}" sibTransId="{A93D2D98-9731-4E69-A992-43F6C0474E26}"/>
    <dgm:cxn modelId="{320043B2-91F2-42D1-95DA-C516DE8619F3}" type="presOf" srcId="{00F15EB2-BE38-43C4-9687-4EFFE8FEE14A}" destId="{EA2997AA-A686-49C4-B019-59BFDD5FCA58}" srcOrd="0" destOrd="0" presId="urn:microsoft.com/office/officeart/2005/8/layout/hProcess11"/>
    <dgm:cxn modelId="{7014D9B3-7BA7-4568-BE67-93389C36A99F}" type="presOf" srcId="{C79C98C8-AAC6-4380-B89B-A0AB09BD03A8}" destId="{111E9978-016D-49FB-A7C8-17C795560557}" srcOrd="0" destOrd="0" presId="urn:microsoft.com/office/officeart/2005/8/layout/hProcess11"/>
    <dgm:cxn modelId="{B96062BE-1669-4436-B172-2E08164818FE}" type="presOf" srcId="{56F40310-E45E-4D51-80D7-170F035720A3}" destId="{C7A5A0E5-E504-494F-AE94-09E556B4BB09}" srcOrd="0" destOrd="0" presId="urn:microsoft.com/office/officeart/2005/8/layout/hProcess11"/>
    <dgm:cxn modelId="{77BD44F6-344E-47A6-A2C6-541BFC242233}" type="presOf" srcId="{3CCD9C04-CAE9-4DB8-ABDD-4AC7D96B8925}" destId="{01007193-8C07-47C0-B056-663013F83738}" srcOrd="0" destOrd="0" presId="urn:microsoft.com/office/officeart/2005/8/layout/hProcess11"/>
    <dgm:cxn modelId="{0C8E1B8A-2A75-47B8-9344-FF4C44ECE02E}" type="presParOf" srcId="{C7A5A0E5-E504-494F-AE94-09E556B4BB09}" destId="{A18BA118-63AE-44A8-960E-3BE1A18A0F55}" srcOrd="0" destOrd="0" presId="urn:microsoft.com/office/officeart/2005/8/layout/hProcess11"/>
    <dgm:cxn modelId="{82440261-78CB-4547-855E-AD8FF3E84107}" type="presParOf" srcId="{C7A5A0E5-E504-494F-AE94-09E556B4BB09}" destId="{8AE68F1B-A798-42E8-8EE1-CA76D504A883}" srcOrd="1" destOrd="0" presId="urn:microsoft.com/office/officeart/2005/8/layout/hProcess11"/>
    <dgm:cxn modelId="{ECCC9FFE-B01A-4F1D-9668-EE54C54E4483}" type="presParOf" srcId="{8AE68F1B-A798-42E8-8EE1-CA76D504A883}" destId="{9C86993C-B553-45E4-8BA4-4099CA7C6AAC}" srcOrd="0" destOrd="0" presId="urn:microsoft.com/office/officeart/2005/8/layout/hProcess11"/>
    <dgm:cxn modelId="{A1B90C61-EFA9-46EC-B861-38B5788D42F0}" type="presParOf" srcId="{9C86993C-B553-45E4-8BA4-4099CA7C6AAC}" destId="{EA2997AA-A686-49C4-B019-59BFDD5FCA58}" srcOrd="0" destOrd="0" presId="urn:microsoft.com/office/officeart/2005/8/layout/hProcess11"/>
    <dgm:cxn modelId="{1C89D726-6C99-469F-BEBB-8D2CDCD2985C}" type="presParOf" srcId="{9C86993C-B553-45E4-8BA4-4099CA7C6AAC}" destId="{E1FC93F2-4878-4483-8B9D-F9C3723BA7FB}" srcOrd="1" destOrd="0" presId="urn:microsoft.com/office/officeart/2005/8/layout/hProcess11"/>
    <dgm:cxn modelId="{B9D609E0-A03F-4037-B108-1076D5133D5F}" type="presParOf" srcId="{9C86993C-B553-45E4-8BA4-4099CA7C6AAC}" destId="{E25BF19C-DAEE-4114-B089-5A3B21AB0072}" srcOrd="2" destOrd="0" presId="urn:microsoft.com/office/officeart/2005/8/layout/hProcess11"/>
    <dgm:cxn modelId="{0EFABA28-2751-4159-B39F-78A7860FA917}" type="presParOf" srcId="{8AE68F1B-A798-42E8-8EE1-CA76D504A883}" destId="{8F7568A0-CA6D-42A1-8677-42C5ABC16361}" srcOrd="1" destOrd="0" presId="urn:microsoft.com/office/officeart/2005/8/layout/hProcess11"/>
    <dgm:cxn modelId="{F981AEB0-B651-496B-BF7C-8C5704B228A7}" type="presParOf" srcId="{8AE68F1B-A798-42E8-8EE1-CA76D504A883}" destId="{6C167C07-7F4E-4904-8DCA-B21D2AFCAA4B}" srcOrd="2" destOrd="0" presId="urn:microsoft.com/office/officeart/2005/8/layout/hProcess11"/>
    <dgm:cxn modelId="{5598DB56-5B05-434A-B718-9B77FC49358E}" type="presParOf" srcId="{6C167C07-7F4E-4904-8DCA-B21D2AFCAA4B}" destId="{62A3508C-2E78-4A79-982D-5587E44940F7}" srcOrd="0" destOrd="0" presId="urn:microsoft.com/office/officeart/2005/8/layout/hProcess11"/>
    <dgm:cxn modelId="{F6ADE0BB-3E8E-41C9-B1F7-B19C9BEABD9D}" type="presParOf" srcId="{6C167C07-7F4E-4904-8DCA-B21D2AFCAA4B}" destId="{C15DB7B7-2D0E-4B5D-BDA9-85A89301091E}" srcOrd="1" destOrd="0" presId="urn:microsoft.com/office/officeart/2005/8/layout/hProcess11"/>
    <dgm:cxn modelId="{D65A6614-4C8D-4142-A050-D38BC93832FA}" type="presParOf" srcId="{6C167C07-7F4E-4904-8DCA-B21D2AFCAA4B}" destId="{1A3D0EB3-F5C0-4221-8B98-586CAD84C7F9}" srcOrd="2" destOrd="0" presId="urn:microsoft.com/office/officeart/2005/8/layout/hProcess11"/>
    <dgm:cxn modelId="{403071EF-2A35-46F8-80D7-E739774566AA}" type="presParOf" srcId="{8AE68F1B-A798-42E8-8EE1-CA76D504A883}" destId="{6B8D7E2D-F025-4D8C-B0B7-B9E158BCFCA5}" srcOrd="3" destOrd="0" presId="urn:microsoft.com/office/officeart/2005/8/layout/hProcess11"/>
    <dgm:cxn modelId="{1070237B-4354-4B0B-AEB8-FFD1AA091049}" type="presParOf" srcId="{8AE68F1B-A798-42E8-8EE1-CA76D504A883}" destId="{B708E311-A413-4B2F-A304-B105AD434E91}" srcOrd="4" destOrd="0" presId="urn:microsoft.com/office/officeart/2005/8/layout/hProcess11"/>
    <dgm:cxn modelId="{11F55809-B898-484C-B575-A79E608504B2}" type="presParOf" srcId="{B708E311-A413-4B2F-A304-B105AD434E91}" destId="{111E9978-016D-49FB-A7C8-17C795560557}" srcOrd="0" destOrd="0" presId="urn:microsoft.com/office/officeart/2005/8/layout/hProcess11"/>
    <dgm:cxn modelId="{3B5F972B-70A2-435A-82BB-46AC6F864BFF}" type="presParOf" srcId="{B708E311-A413-4B2F-A304-B105AD434E91}" destId="{B48FE840-F1BD-4B64-8B59-C89A5AC3C2F2}" srcOrd="1" destOrd="0" presId="urn:microsoft.com/office/officeart/2005/8/layout/hProcess11"/>
    <dgm:cxn modelId="{C0874266-7022-4EF7-A5AA-DD21EB0D36F1}" type="presParOf" srcId="{B708E311-A413-4B2F-A304-B105AD434E91}" destId="{76885062-477F-40A1-944D-7488B0D27029}" srcOrd="2" destOrd="0" presId="urn:microsoft.com/office/officeart/2005/8/layout/hProcess11"/>
    <dgm:cxn modelId="{FD86F4B8-06C7-4669-BE1F-B1EF5AC9F7A0}" type="presParOf" srcId="{8AE68F1B-A798-42E8-8EE1-CA76D504A883}" destId="{CA812F84-A025-486D-9AD4-63DD7AB5DE41}" srcOrd="5" destOrd="0" presId="urn:microsoft.com/office/officeart/2005/8/layout/hProcess11"/>
    <dgm:cxn modelId="{0DAB1CA3-9833-45F4-B810-40E4DDD953F0}" type="presParOf" srcId="{8AE68F1B-A798-42E8-8EE1-CA76D504A883}" destId="{2C61EC93-9489-41E3-8918-3A71BFFBBD0F}" srcOrd="6" destOrd="0" presId="urn:microsoft.com/office/officeart/2005/8/layout/hProcess11"/>
    <dgm:cxn modelId="{AAB32CF7-93BD-4F02-9C2D-31D5D6FAB68F}" type="presParOf" srcId="{2C61EC93-9489-41E3-8918-3A71BFFBBD0F}" destId="{01007193-8C07-47C0-B056-663013F83738}" srcOrd="0" destOrd="0" presId="urn:microsoft.com/office/officeart/2005/8/layout/hProcess11"/>
    <dgm:cxn modelId="{1473D391-C18D-48BF-97BB-70D71F400AAB}" type="presParOf" srcId="{2C61EC93-9489-41E3-8918-3A71BFFBBD0F}" destId="{5A508481-D299-4D0A-9705-D287E9D089DE}" srcOrd="1" destOrd="0" presId="urn:microsoft.com/office/officeart/2005/8/layout/hProcess11"/>
    <dgm:cxn modelId="{485E0348-9EC5-4A7B-A9BA-5B1C4BDC7CFA}" type="presParOf" srcId="{2C61EC93-9489-41E3-8918-3A71BFFBBD0F}" destId="{C30E8C70-DACE-41A1-B1F3-02F0C5E79E2C}" srcOrd="2" destOrd="0" presId="urn:microsoft.com/office/officeart/2005/8/layout/hProcess11"/>
    <dgm:cxn modelId="{F5DCD782-F783-4536-94E6-C5576F64EB8E}" type="presParOf" srcId="{8AE68F1B-A798-42E8-8EE1-CA76D504A883}" destId="{0430F185-A29A-4390-91DF-FD6ECE994074}" srcOrd="7" destOrd="0" presId="urn:microsoft.com/office/officeart/2005/8/layout/hProcess11"/>
    <dgm:cxn modelId="{FF99866F-2F62-4106-B826-C89A4C083CAF}" type="presParOf" srcId="{8AE68F1B-A798-42E8-8EE1-CA76D504A883}" destId="{76A8E7B9-53E7-40C7-B390-5266B91E2FC6}" srcOrd="8" destOrd="0" presId="urn:microsoft.com/office/officeart/2005/8/layout/hProcess11"/>
    <dgm:cxn modelId="{052AF20B-5FD3-411C-8B67-FFB8A28722BE}" type="presParOf" srcId="{76A8E7B9-53E7-40C7-B390-5266B91E2FC6}" destId="{BB506785-FC9E-44BD-9EBC-252050140B3A}" srcOrd="0" destOrd="0" presId="urn:microsoft.com/office/officeart/2005/8/layout/hProcess11"/>
    <dgm:cxn modelId="{4BE3AE0C-F448-4319-9ABF-08535EBC840A}" type="presParOf" srcId="{76A8E7B9-53E7-40C7-B390-5266B91E2FC6}" destId="{C254549C-ED6D-48D9-AC65-28B0E496ED55}" srcOrd="1" destOrd="0" presId="urn:microsoft.com/office/officeart/2005/8/layout/hProcess11"/>
    <dgm:cxn modelId="{AE259952-54E0-469B-897E-2D013AB617B7}" type="presParOf" srcId="{76A8E7B9-53E7-40C7-B390-5266B91E2FC6}" destId="{480E282F-838E-453F-AE7D-2B8D150EBC38}" srcOrd="2" destOrd="0" presId="urn:microsoft.com/office/officeart/2005/8/layout/hProcess11"/>
    <dgm:cxn modelId="{2E26385C-EB32-481F-90DB-D4F327AFE315}" type="presParOf" srcId="{8AE68F1B-A798-42E8-8EE1-CA76D504A883}" destId="{178FDEE3-9C75-4DAA-AE44-D83A7306BFC8}" srcOrd="9" destOrd="0" presId="urn:microsoft.com/office/officeart/2005/8/layout/hProcess11"/>
    <dgm:cxn modelId="{E2FB79C9-3975-4977-B16C-9C9E74EB40F9}" type="presParOf" srcId="{8AE68F1B-A798-42E8-8EE1-CA76D504A883}" destId="{E7B4C00C-15FB-4A47-ACE7-32D53A0C1190}" srcOrd="10" destOrd="0" presId="urn:microsoft.com/office/officeart/2005/8/layout/hProcess11"/>
    <dgm:cxn modelId="{4B5E2D01-2A36-4DF8-A650-52973D3E9757}" type="presParOf" srcId="{E7B4C00C-15FB-4A47-ACE7-32D53A0C1190}" destId="{6175938B-1D79-485C-B1B5-8864097BFD55}" srcOrd="0" destOrd="0" presId="urn:microsoft.com/office/officeart/2005/8/layout/hProcess11"/>
    <dgm:cxn modelId="{1A4818C9-32FA-45E4-B0F8-9CCDD1418E04}" type="presParOf" srcId="{E7B4C00C-15FB-4A47-ACE7-32D53A0C1190}" destId="{B96A0889-D2AA-4821-9AE0-3F73D4B616C3}" srcOrd="1" destOrd="0" presId="urn:microsoft.com/office/officeart/2005/8/layout/hProcess11"/>
    <dgm:cxn modelId="{F69CDED4-3C24-405C-85D0-2C77EEB69FC4}" type="presParOf" srcId="{E7B4C00C-15FB-4A47-ACE7-32D53A0C1190}" destId="{F510B94E-1A41-4DA9-A23B-86BA992C9C89}" srcOrd="2" destOrd="0" presId="urn:microsoft.com/office/officeart/2005/8/layout/hProcess11"/>
    <dgm:cxn modelId="{89FB6CA3-6149-481D-9B5B-7352BCAFCBB1}" type="presParOf" srcId="{8AE68F1B-A798-42E8-8EE1-CA76D504A883}" destId="{507149F0-3F37-4AAC-BB8F-8FC51AEAB065}" srcOrd="11" destOrd="0" presId="urn:microsoft.com/office/officeart/2005/8/layout/hProcess11"/>
    <dgm:cxn modelId="{D4FFA1A9-7A1D-4642-AF33-977289D68994}" type="presParOf" srcId="{8AE68F1B-A798-42E8-8EE1-CA76D504A883}" destId="{F63ED3C5-EE4A-410A-9E5A-025BBDE2956A}" srcOrd="12" destOrd="0" presId="urn:microsoft.com/office/officeart/2005/8/layout/hProcess11"/>
    <dgm:cxn modelId="{5BEA4EDE-0F31-4CC8-9729-671801D63124}" type="presParOf" srcId="{F63ED3C5-EE4A-410A-9E5A-025BBDE2956A}" destId="{6DE97945-DA4F-40A9-AF2C-75F1E5DBF850}" srcOrd="0" destOrd="0" presId="urn:microsoft.com/office/officeart/2005/8/layout/hProcess11"/>
    <dgm:cxn modelId="{51E7F21B-0114-47CC-940B-8ADE05BAE539}" type="presParOf" srcId="{F63ED3C5-EE4A-410A-9E5A-025BBDE2956A}" destId="{70562C23-923D-4FBE-9C36-88F9B42D9C31}" srcOrd="1" destOrd="0" presId="urn:microsoft.com/office/officeart/2005/8/layout/hProcess11"/>
    <dgm:cxn modelId="{FFA0CF4E-A8D9-43DC-8C59-EEC4C2F5327E}" type="presParOf" srcId="{F63ED3C5-EE4A-410A-9E5A-025BBDE2956A}" destId="{8E2741EE-0F6D-4F3E-9E95-184AD365D9C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BA118-63AE-44A8-960E-3BE1A18A0F55}">
      <dsp:nvSpPr>
        <dsp:cNvPr id="0" name=""/>
        <dsp:cNvSpPr/>
      </dsp:nvSpPr>
      <dsp:spPr>
        <a:xfrm>
          <a:off x="0" y="1274541"/>
          <a:ext cx="8964488" cy="1699388"/>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2997AA-A686-49C4-B019-59BFDD5FCA58}">
      <dsp:nvSpPr>
        <dsp:cNvPr id="0" name=""/>
        <dsp:cNvSpPr/>
      </dsp:nvSpPr>
      <dsp:spPr>
        <a:xfrm>
          <a:off x="689" y="0"/>
          <a:ext cx="1105021" cy="1699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n-US" sz="1400" kern="1200" dirty="0"/>
        </a:p>
      </dsp:txBody>
      <dsp:txXfrm>
        <a:off x="689" y="0"/>
        <a:ext cx="1105021" cy="1699388"/>
      </dsp:txXfrm>
    </dsp:sp>
    <dsp:sp modelId="{E1FC93F2-4878-4483-8B9D-F9C3723BA7FB}">
      <dsp:nvSpPr>
        <dsp:cNvPr id="0" name=""/>
        <dsp:cNvSpPr/>
      </dsp:nvSpPr>
      <dsp:spPr>
        <a:xfrm>
          <a:off x="340776" y="1911812"/>
          <a:ext cx="424847" cy="42484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A3508C-2E78-4A79-982D-5587E44940F7}">
      <dsp:nvSpPr>
        <dsp:cNvPr id="0" name=""/>
        <dsp:cNvSpPr/>
      </dsp:nvSpPr>
      <dsp:spPr>
        <a:xfrm>
          <a:off x="1160962" y="2549083"/>
          <a:ext cx="1105021" cy="1699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kern="1200" dirty="0"/>
        </a:p>
      </dsp:txBody>
      <dsp:txXfrm>
        <a:off x="1160962" y="2549083"/>
        <a:ext cx="1105021" cy="1699388"/>
      </dsp:txXfrm>
    </dsp:sp>
    <dsp:sp modelId="{C15DB7B7-2D0E-4B5D-BDA9-85A89301091E}">
      <dsp:nvSpPr>
        <dsp:cNvPr id="0" name=""/>
        <dsp:cNvSpPr/>
      </dsp:nvSpPr>
      <dsp:spPr>
        <a:xfrm>
          <a:off x="1501049" y="1911812"/>
          <a:ext cx="424847" cy="424847"/>
        </a:xfrm>
        <a:prstGeom prst="ellipse">
          <a:avLst/>
        </a:prstGeom>
        <a:solidFill>
          <a:schemeClr val="accent3">
            <a:hueOff val="1875044"/>
            <a:satOff val="-2813"/>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1E9978-016D-49FB-A7C8-17C795560557}">
      <dsp:nvSpPr>
        <dsp:cNvPr id="0" name=""/>
        <dsp:cNvSpPr/>
      </dsp:nvSpPr>
      <dsp:spPr>
        <a:xfrm>
          <a:off x="2321235" y="0"/>
          <a:ext cx="1105021" cy="1699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n-US" sz="1400" kern="1200" dirty="0"/>
        </a:p>
      </dsp:txBody>
      <dsp:txXfrm>
        <a:off x="2321235" y="0"/>
        <a:ext cx="1105021" cy="1699388"/>
      </dsp:txXfrm>
    </dsp:sp>
    <dsp:sp modelId="{B48FE840-F1BD-4B64-8B59-C89A5AC3C2F2}">
      <dsp:nvSpPr>
        <dsp:cNvPr id="0" name=""/>
        <dsp:cNvSpPr/>
      </dsp:nvSpPr>
      <dsp:spPr>
        <a:xfrm>
          <a:off x="2661322" y="1911812"/>
          <a:ext cx="424847" cy="424847"/>
        </a:xfrm>
        <a:prstGeom prst="ellipse">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007193-8C07-47C0-B056-663013F83738}">
      <dsp:nvSpPr>
        <dsp:cNvPr id="0" name=""/>
        <dsp:cNvSpPr/>
      </dsp:nvSpPr>
      <dsp:spPr>
        <a:xfrm>
          <a:off x="3481508" y="2549083"/>
          <a:ext cx="1105021" cy="1699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kern="1200" dirty="0"/>
        </a:p>
      </dsp:txBody>
      <dsp:txXfrm>
        <a:off x="3481508" y="2549083"/>
        <a:ext cx="1105021" cy="1699388"/>
      </dsp:txXfrm>
    </dsp:sp>
    <dsp:sp modelId="{5A508481-D299-4D0A-9705-D287E9D089DE}">
      <dsp:nvSpPr>
        <dsp:cNvPr id="0" name=""/>
        <dsp:cNvSpPr/>
      </dsp:nvSpPr>
      <dsp:spPr>
        <a:xfrm>
          <a:off x="3821595" y="1911812"/>
          <a:ext cx="424847" cy="424847"/>
        </a:xfrm>
        <a:prstGeom prst="ellipse">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506785-FC9E-44BD-9EBC-252050140B3A}">
      <dsp:nvSpPr>
        <dsp:cNvPr id="0" name=""/>
        <dsp:cNvSpPr/>
      </dsp:nvSpPr>
      <dsp:spPr>
        <a:xfrm>
          <a:off x="4641781" y="0"/>
          <a:ext cx="1105021" cy="1699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n-US" sz="1400" kern="1200" dirty="0"/>
        </a:p>
      </dsp:txBody>
      <dsp:txXfrm>
        <a:off x="4641781" y="0"/>
        <a:ext cx="1105021" cy="1699388"/>
      </dsp:txXfrm>
    </dsp:sp>
    <dsp:sp modelId="{C254549C-ED6D-48D9-AC65-28B0E496ED55}">
      <dsp:nvSpPr>
        <dsp:cNvPr id="0" name=""/>
        <dsp:cNvSpPr/>
      </dsp:nvSpPr>
      <dsp:spPr>
        <a:xfrm>
          <a:off x="4981869" y="1911812"/>
          <a:ext cx="424847" cy="424847"/>
        </a:xfrm>
        <a:prstGeom prst="ellipse">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75938B-1D79-485C-B1B5-8864097BFD55}">
      <dsp:nvSpPr>
        <dsp:cNvPr id="0" name=""/>
        <dsp:cNvSpPr/>
      </dsp:nvSpPr>
      <dsp:spPr>
        <a:xfrm>
          <a:off x="5802054" y="2549083"/>
          <a:ext cx="1105021" cy="1699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kern="1200" dirty="0"/>
        </a:p>
      </dsp:txBody>
      <dsp:txXfrm>
        <a:off x="5802054" y="2549083"/>
        <a:ext cx="1105021" cy="1699388"/>
      </dsp:txXfrm>
    </dsp:sp>
    <dsp:sp modelId="{B96A0889-D2AA-4821-9AE0-3F73D4B616C3}">
      <dsp:nvSpPr>
        <dsp:cNvPr id="0" name=""/>
        <dsp:cNvSpPr/>
      </dsp:nvSpPr>
      <dsp:spPr>
        <a:xfrm>
          <a:off x="6142142" y="1911812"/>
          <a:ext cx="424847" cy="424847"/>
        </a:xfrm>
        <a:prstGeom prst="ellipse">
          <a:avLst/>
        </a:prstGeom>
        <a:solidFill>
          <a:schemeClr val="accent3">
            <a:hueOff val="9375220"/>
            <a:satOff val="-14067"/>
            <a:lumOff val="-22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E97945-DA4F-40A9-AF2C-75F1E5DBF850}">
      <dsp:nvSpPr>
        <dsp:cNvPr id="0" name=""/>
        <dsp:cNvSpPr/>
      </dsp:nvSpPr>
      <dsp:spPr>
        <a:xfrm>
          <a:off x="6962327" y="0"/>
          <a:ext cx="1105021" cy="1699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n-US" sz="1400" kern="1200" dirty="0"/>
        </a:p>
      </dsp:txBody>
      <dsp:txXfrm>
        <a:off x="6962327" y="0"/>
        <a:ext cx="1105021" cy="1699388"/>
      </dsp:txXfrm>
    </dsp:sp>
    <dsp:sp modelId="{70562C23-923D-4FBE-9C36-88F9B42D9C31}">
      <dsp:nvSpPr>
        <dsp:cNvPr id="0" name=""/>
        <dsp:cNvSpPr/>
      </dsp:nvSpPr>
      <dsp:spPr>
        <a:xfrm>
          <a:off x="7302415" y="1911812"/>
          <a:ext cx="424847" cy="424847"/>
        </a:xfrm>
        <a:prstGeom prst="ellipse">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302031"/>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5"/>
            <a:ext cx="2946444" cy="498446"/>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3849665" y="5"/>
            <a:ext cx="2946443" cy="498446"/>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endParaRPr lang="en-GB"/>
          </a:p>
        </p:txBody>
      </p:sp>
      <p:sp>
        <p:nvSpPr>
          <p:cNvPr id="4" name="Slide Image Placeholder 3"/>
          <p:cNvSpPr>
            <a:spLocks noGrp="1" noRot="1" noChangeAspect="1"/>
          </p:cNvSpPr>
          <p:nvPr>
            <p:ph type="sldImg" idx="2"/>
          </p:nvPr>
        </p:nvSpPr>
        <p:spPr>
          <a:xfrm>
            <a:off x="420688" y="1239838"/>
            <a:ext cx="5956300" cy="3351212"/>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2121" y="4779317"/>
            <a:ext cx="5433436" cy="390788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2" y="9429783"/>
            <a:ext cx="2946444" cy="498446"/>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3849665" y="9429783"/>
            <a:ext cx="2946443" cy="498446"/>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67113D2B-577E-4FB4-8F83-F532FFB48A6A}" type="slidenum">
              <a:rPr lang="en-GB"/>
              <a:pPr/>
              <a:t>‹#›</a:t>
            </a:fld>
            <a:endParaRPr lang="en-GB"/>
          </a:p>
        </p:txBody>
      </p:sp>
    </p:spTree>
    <p:extLst>
      <p:ext uri="{BB962C8B-B14F-4D97-AF65-F5344CB8AC3E}">
        <p14:creationId xmlns:p14="http://schemas.microsoft.com/office/powerpoint/2010/main" val="3030605661"/>
      </p:ext>
    </p:extLst>
  </p:cSld>
  <p:clrMap bg1="lt1" tx1="dk1" bg2="lt2" tx2="dk2" accent1="accent1" accent2="accent2" accent3="accent3" accent4="accent4" accent5="accent5" accent6="accent6" hlink="hlink" folHlink="folHlink"/>
  <p:hf sldNum="0" hd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9783009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pic>
        <p:nvPicPr>
          <p:cNvPr id="4" name="Picture 6" descr="Picture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23392" y="5013177"/>
            <a:ext cx="10363200" cy="821953"/>
          </a:xfrm>
        </p:spPr>
        <p:txBody>
          <a:bodyPr>
            <a:normAutofit/>
          </a:bodyPr>
          <a:lstStyle>
            <a:lvl1pPr algn="l">
              <a:defRPr sz="3600" b="1">
                <a:solidFill>
                  <a:srgbClr val="DA2128"/>
                </a:solidFill>
              </a:defRPr>
            </a:lvl1pPr>
          </a:lstStyle>
          <a:p>
            <a:r>
              <a:rPr lang="en-US" dirty="0"/>
              <a:t>Click to edit Master title style</a:t>
            </a:r>
          </a:p>
        </p:txBody>
      </p:sp>
      <p:sp>
        <p:nvSpPr>
          <p:cNvPr id="3" name="Subtitle 2"/>
          <p:cNvSpPr>
            <a:spLocks noGrp="1"/>
          </p:cNvSpPr>
          <p:nvPr>
            <p:ph type="subTitle" idx="1"/>
          </p:nvPr>
        </p:nvSpPr>
        <p:spPr>
          <a:xfrm>
            <a:off x="623392" y="5733256"/>
            <a:ext cx="8534400" cy="600472"/>
          </a:xfrm>
        </p:spPr>
        <p:txBody>
          <a:bodyPr>
            <a:normAutofit/>
          </a:bodyPr>
          <a:lstStyle>
            <a:lvl1pPr marL="0" indent="0" algn="l">
              <a:buNone/>
              <a:defRPr sz="2800">
                <a:solidFill>
                  <a:srgbClr val="018FD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91193165-2283-4814-A42E-6CFC6824C78A}" type="datetime1">
              <a:rPr lang="en-GB"/>
              <a:pPr>
                <a:defRPr/>
              </a:pPr>
              <a:t>28/06/2018</a:t>
            </a:fld>
            <a:endParaRPr lang="en-GB"/>
          </a:p>
        </p:txBody>
      </p:sp>
      <p:sp>
        <p:nvSpPr>
          <p:cNvPr id="7"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fld id="{7CC65D96-05D1-4652-A35D-6E886FFACA46}" type="slidenum">
              <a:rPr lang="en-GB"/>
              <a:pPr/>
              <a:t>‹#›</a:t>
            </a:fld>
            <a:endParaRPr lang="en-GB"/>
          </a:p>
        </p:txBody>
      </p:sp>
    </p:spTree>
    <p:extLst>
      <p:ext uri="{BB962C8B-B14F-4D97-AF65-F5344CB8AC3E}">
        <p14:creationId xmlns:p14="http://schemas.microsoft.com/office/powerpoint/2010/main" val="1806306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A279E715-E14F-4B47-BED4-506BBEE1A1DC}" type="datetime1">
              <a:rPr lang="en-GB"/>
              <a:pPr>
                <a:defRPr/>
              </a:pPr>
              <a:t>28/06/2018</a:t>
            </a:fld>
            <a:endParaRPr lang="en-GB"/>
          </a:p>
        </p:txBody>
      </p:sp>
      <p:sp>
        <p:nvSpPr>
          <p:cNvPr id="6"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817459EF-7D92-4C14-832E-09E81BFF4237}" type="slidenum">
              <a:rPr lang="en-GB"/>
              <a:pPr/>
              <a:t>‹#›</a:t>
            </a:fld>
            <a:endParaRPr lang="en-GB"/>
          </a:p>
        </p:txBody>
      </p:sp>
    </p:spTree>
    <p:extLst>
      <p:ext uri="{BB962C8B-B14F-4D97-AF65-F5344CB8AC3E}">
        <p14:creationId xmlns:p14="http://schemas.microsoft.com/office/powerpoint/2010/main" val="1233856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C620A938-F005-4A2D-A9D4-294CD9A018B0}" type="datetime1">
              <a:rPr lang="en-GB"/>
              <a:pPr>
                <a:defRPr/>
              </a:pPr>
              <a:t>28/06/2018</a:t>
            </a:fld>
            <a:endParaRPr lang="en-GB"/>
          </a:p>
        </p:txBody>
      </p:sp>
      <p:sp>
        <p:nvSpPr>
          <p:cNvPr id="5"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D1A82D95-1265-470A-946F-EB7D770948EC}" type="slidenum">
              <a:rPr lang="en-GB"/>
              <a:pPr/>
              <a:t>‹#›</a:t>
            </a:fld>
            <a:endParaRPr lang="en-GB"/>
          </a:p>
        </p:txBody>
      </p:sp>
    </p:spTree>
    <p:extLst>
      <p:ext uri="{BB962C8B-B14F-4D97-AF65-F5344CB8AC3E}">
        <p14:creationId xmlns:p14="http://schemas.microsoft.com/office/powerpoint/2010/main" val="1768695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A4F47E90-86AF-45BE-8FB4-D1B0C43AF224}" type="datetime1">
              <a:rPr lang="en-GB"/>
              <a:pPr>
                <a:defRPr/>
              </a:pPr>
              <a:t>28/06/2018</a:t>
            </a:fld>
            <a:endParaRPr lang="en-GB"/>
          </a:p>
        </p:txBody>
      </p:sp>
      <p:sp>
        <p:nvSpPr>
          <p:cNvPr id="5"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5480C6F2-C1D7-4A4C-9F35-7A4F43F7B036}" type="slidenum">
              <a:rPr lang="en-GB"/>
              <a:pPr/>
              <a:t>‹#›</a:t>
            </a:fld>
            <a:endParaRPr lang="en-GB"/>
          </a:p>
        </p:txBody>
      </p:sp>
    </p:spTree>
    <p:extLst>
      <p:ext uri="{BB962C8B-B14F-4D97-AF65-F5344CB8AC3E}">
        <p14:creationId xmlns:p14="http://schemas.microsoft.com/office/powerpoint/2010/main" val="54554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fsnitsoverskrift">
    <p:spTree>
      <p:nvGrpSpPr>
        <p:cNvPr id="1" name=""/>
        <p:cNvGrpSpPr/>
        <p:nvPr/>
      </p:nvGrpSpPr>
      <p:grpSpPr>
        <a:xfrm>
          <a:off x="0" y="0"/>
          <a:ext cx="0" cy="0"/>
          <a:chOff x="0" y="0"/>
          <a:chExt cx="0" cy="0"/>
        </a:xfrm>
      </p:grpSpPr>
      <p:grpSp>
        <p:nvGrpSpPr>
          <p:cNvPr id="5" name="Gruppe 13"/>
          <p:cNvGrpSpPr/>
          <p:nvPr/>
        </p:nvGrpSpPr>
        <p:grpSpPr>
          <a:xfrm>
            <a:off x="0" y="0"/>
            <a:ext cx="12192000" cy="1968500"/>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eaLnBrk="1" fontAlgn="auto" hangingPunct="1">
                <a:spcBef>
                  <a:spcPts val="0"/>
                </a:spcBef>
                <a:spcAft>
                  <a:spcPts val="0"/>
                </a:spcAft>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eaLnBrk="1" fontAlgn="auto" hangingPunct="1">
                <a:spcBef>
                  <a:spcPts val="0"/>
                </a:spcBef>
                <a:spcAft>
                  <a:spcPts val="0"/>
                </a:spcAft>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609600" y="2552701"/>
            <a:ext cx="109728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el 1"/>
          <p:cNvSpPr>
            <a:spLocks noGrp="1"/>
          </p:cNvSpPr>
          <p:nvPr>
            <p:ph type="title"/>
          </p:nvPr>
        </p:nvSpPr>
        <p:spPr>
          <a:xfrm>
            <a:off x="237067" y="515938"/>
            <a:ext cx="6112933" cy="563562"/>
          </a:xfrm>
          <a:prstGeom prst="rect">
            <a:avLst/>
          </a:prstGeom>
        </p:spPr>
        <p:txBody>
          <a:bodyPr/>
          <a:lstStyle>
            <a:lvl1pPr algn="l">
              <a:defRPr sz="3200">
                <a:latin typeface="Arial" pitchFamily="34" charset="0"/>
              </a:defRPr>
            </a:lvl1pPr>
          </a:lstStyle>
          <a:p>
            <a:r>
              <a:rPr lang="en-US"/>
              <a:t>Click to edit Master title style</a:t>
            </a:r>
            <a:endParaRPr lang="da-DK" dirty="0"/>
          </a:p>
        </p:txBody>
      </p:sp>
      <p:sp>
        <p:nvSpPr>
          <p:cNvPr id="12" name="Pladsholder til tekst 2"/>
          <p:cNvSpPr>
            <a:spLocks noGrp="1"/>
          </p:cNvSpPr>
          <p:nvPr>
            <p:ph type="body" idx="13"/>
          </p:nvPr>
        </p:nvSpPr>
        <p:spPr>
          <a:xfrm>
            <a:off x="237067" y="1130301"/>
            <a:ext cx="8652933" cy="358774"/>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Pladsholder til dato 3"/>
          <p:cNvSpPr>
            <a:spLocks noGrp="1"/>
          </p:cNvSpPr>
          <p:nvPr>
            <p:ph type="dt" sz="half" idx="14"/>
          </p:nvPr>
        </p:nvSpPr>
        <p:spPr/>
        <p:txBody>
          <a:bodyPr rtlCol="0" anchor="t"/>
          <a:lstStyle>
            <a:lvl1pPr fontAlgn="auto">
              <a:spcBef>
                <a:spcPts val="0"/>
              </a:spcBef>
              <a:spcAft>
                <a:spcPts val="0"/>
              </a:spcAft>
              <a:defRPr>
                <a:solidFill>
                  <a:srgbClr val="000000"/>
                </a:solidFill>
                <a:latin typeface="Arial" charset="0"/>
                <a:ea typeface="ＭＳ Ｐゴシック" pitchFamily="-97" charset="-128"/>
              </a:defRPr>
            </a:lvl1pPr>
          </a:lstStyle>
          <a:p>
            <a:pPr>
              <a:defRPr/>
            </a:pPr>
            <a:fld id="{02853A94-E60C-4FF0-B20A-EBFAE941CFCC}" type="datetime1">
              <a:rPr lang="en-GB"/>
              <a:pPr>
                <a:defRPr/>
              </a:pPr>
              <a:t>28/06/2018</a:t>
            </a:fld>
            <a:endParaRPr lang="en-GB"/>
          </a:p>
        </p:txBody>
      </p:sp>
      <p:sp>
        <p:nvSpPr>
          <p:cNvPr id="10" name="Pladsholder til diasnummer 5"/>
          <p:cNvSpPr>
            <a:spLocks noGrp="1"/>
          </p:cNvSpPr>
          <p:nvPr>
            <p:ph type="sldNum" sz="quarter" idx="15"/>
          </p:nvPr>
        </p:nvSpPr>
        <p:spPr/>
        <p:txBody>
          <a:bodyPr anchor="t"/>
          <a:lstStyle>
            <a:lvl1pPr>
              <a:defRPr>
                <a:solidFill>
                  <a:srgbClr val="000000"/>
                </a:solidFill>
                <a:latin typeface="Arial" panose="020B0604020202020204" pitchFamily="34" charset="0"/>
                <a:ea typeface="ＭＳ Ｐゴシック" panose="020B0600070205080204" pitchFamily="34" charset="-128"/>
              </a:defRPr>
            </a:lvl1pPr>
          </a:lstStyle>
          <a:p>
            <a:fld id="{E0BC567E-9C6E-4C2A-9413-58DCD223CC18}" type="slidenum">
              <a:rPr lang="en-GB"/>
              <a:pPr/>
              <a:t>‹#›</a:t>
            </a:fld>
            <a:endParaRPr lang="en-GB"/>
          </a:p>
        </p:txBody>
      </p:sp>
    </p:spTree>
    <p:extLst>
      <p:ext uri="{BB962C8B-B14F-4D97-AF65-F5344CB8AC3E}">
        <p14:creationId xmlns:p14="http://schemas.microsoft.com/office/powerpoint/2010/main" val="2101062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a:xfrm>
            <a:off x="2733675" y="6356350"/>
            <a:ext cx="550863" cy="249238"/>
          </a:xfrm>
        </p:spPr>
        <p:txBody>
          <a:bodyPr/>
          <a:lstStyle>
            <a:lvl1pPr>
              <a:defRPr>
                <a:latin typeface="Times New Roman" panose="02020603050405020304" pitchFamily="18" charset="0"/>
                <a:cs typeface="Times New Roman" panose="02020603050405020304" pitchFamily="18" charset="0"/>
              </a:defRPr>
            </a:lvl1pPr>
          </a:lstStyle>
          <a:p>
            <a:fld id="{8A6E640E-8F9C-49E6-8BFF-D8049A7056C1}" type="slidenum">
              <a:rPr lang="en-GB"/>
              <a:pPr/>
              <a:t>‹#›</a:t>
            </a:fld>
            <a:endParaRPr lang="en-GB"/>
          </a:p>
        </p:txBody>
      </p:sp>
    </p:spTree>
    <p:extLst>
      <p:ext uri="{BB962C8B-B14F-4D97-AF65-F5344CB8AC3E}">
        <p14:creationId xmlns:p14="http://schemas.microsoft.com/office/powerpoint/2010/main" val="3634680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pic>
        <p:nvPicPr>
          <p:cNvPr id="3" name="Picture 6" descr="LOGO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80588" y="6188075"/>
            <a:ext cx="2171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1438" y="600075"/>
            <a:ext cx="476250" cy="344488"/>
          </a:xfrm>
          <a:prstGeom prst="rect">
            <a:avLst/>
          </a:prstGeom>
          <a:solidFill>
            <a:srgbClr val="FF0000">
              <a:alpha val="75000"/>
            </a:srgbClr>
          </a:solidFill>
          <a:ln>
            <a:solidFill>
              <a:srgbClr val="C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grpSp>
        <p:nvGrpSpPr>
          <p:cNvPr id="5" name="Group 8"/>
          <p:cNvGrpSpPr>
            <a:grpSpLocks/>
          </p:cNvGrpSpPr>
          <p:nvPr/>
        </p:nvGrpSpPr>
        <p:grpSpPr bwMode="auto">
          <a:xfrm>
            <a:off x="633413" y="719138"/>
            <a:ext cx="11158537" cy="104775"/>
            <a:chOff x="2438398" y="1371600"/>
            <a:chExt cx="8610602" cy="106680"/>
          </a:xfrm>
        </p:grpSpPr>
        <p:grpSp>
          <p:nvGrpSpPr>
            <p:cNvPr id="6" name="Group 9"/>
            <p:cNvGrpSpPr>
              <a:grpSpLocks/>
            </p:cNvGrpSpPr>
            <p:nvPr/>
          </p:nvGrpSpPr>
          <p:grpSpPr bwMode="auto">
            <a:xfrm>
              <a:off x="2438397" y="1423322"/>
              <a:ext cx="8610604" cy="54955"/>
              <a:chOff x="-457200" y="3082521"/>
              <a:chExt cx="8610604" cy="803671"/>
            </a:xfrm>
          </p:grpSpPr>
          <p:sp>
            <p:nvSpPr>
              <p:cNvPr id="10" name="Flowchart: Manual Input 9"/>
              <p:cNvSpPr/>
              <p:nvPr/>
            </p:nvSpPr>
            <p:spPr>
              <a:xfrm rot="5400000">
                <a:off x="3382131" y="-756779"/>
                <a:ext cx="780041" cy="8458700"/>
              </a:xfrm>
              <a:prstGeom prst="flowChartManualInput">
                <a:avLst/>
              </a:prstGeom>
              <a:solidFill>
                <a:srgbClr val="DA2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1" name="Flowchart: Manual Input 10"/>
              <p:cNvSpPr/>
              <p:nvPr/>
            </p:nvSpPr>
            <p:spPr>
              <a:xfrm rot="16200000">
                <a:off x="3534025" y="-733149"/>
                <a:ext cx="780056" cy="8458700"/>
              </a:xfrm>
              <a:prstGeom prst="flowChartManualInput">
                <a:avLst/>
              </a:prstGeom>
              <a:solidFill>
                <a:srgbClr val="DA2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grpSp>
          <p:nvGrpSpPr>
            <p:cNvPr id="7" name="Group 10"/>
            <p:cNvGrpSpPr>
              <a:grpSpLocks/>
            </p:cNvGrpSpPr>
            <p:nvPr/>
          </p:nvGrpSpPr>
          <p:grpSpPr bwMode="auto">
            <a:xfrm>
              <a:off x="2438397" y="1371601"/>
              <a:ext cx="8610603" cy="45258"/>
              <a:chOff x="2438397" y="1371600"/>
              <a:chExt cx="8730121" cy="678865"/>
            </a:xfrm>
          </p:grpSpPr>
          <p:sp>
            <p:nvSpPr>
              <p:cNvPr id="8" name="Flowchart: Manual Input 7"/>
              <p:cNvSpPr/>
              <p:nvPr/>
            </p:nvSpPr>
            <p:spPr>
              <a:xfrm rot="5400000" flipH="1" flipV="1">
                <a:off x="6891899" y="-2226169"/>
                <a:ext cx="678865" cy="7874373"/>
              </a:xfrm>
              <a:prstGeom prst="flowChartManualInput">
                <a:avLst/>
              </a:prstGeom>
              <a:solidFill>
                <a:srgbClr val="018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9" name="Flowchart: Manual Input 8"/>
              <p:cNvSpPr/>
              <p:nvPr/>
            </p:nvSpPr>
            <p:spPr>
              <a:xfrm rot="16200000" flipH="1" flipV="1">
                <a:off x="6036152" y="-2226169"/>
                <a:ext cx="678865" cy="7874373"/>
              </a:xfrm>
              <a:prstGeom prst="flowChartManualInput">
                <a:avLst/>
              </a:prstGeom>
              <a:solidFill>
                <a:srgbClr val="018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grpSp>
      <p:grpSp>
        <p:nvGrpSpPr>
          <p:cNvPr id="12" name="Group 15"/>
          <p:cNvGrpSpPr>
            <a:grpSpLocks/>
          </p:cNvGrpSpPr>
          <p:nvPr/>
        </p:nvGrpSpPr>
        <p:grpSpPr bwMode="auto">
          <a:xfrm>
            <a:off x="457200" y="6135688"/>
            <a:ext cx="11160125" cy="104775"/>
            <a:chOff x="2438398" y="1371600"/>
            <a:chExt cx="8610602" cy="106680"/>
          </a:xfrm>
        </p:grpSpPr>
        <p:grpSp>
          <p:nvGrpSpPr>
            <p:cNvPr id="13" name="Group 16"/>
            <p:cNvGrpSpPr>
              <a:grpSpLocks/>
            </p:cNvGrpSpPr>
            <p:nvPr/>
          </p:nvGrpSpPr>
          <p:grpSpPr bwMode="auto">
            <a:xfrm>
              <a:off x="2438398" y="1423321"/>
              <a:ext cx="8610603" cy="54955"/>
              <a:chOff x="-457199" y="3082520"/>
              <a:chExt cx="8610603" cy="803671"/>
            </a:xfrm>
          </p:grpSpPr>
          <p:sp>
            <p:nvSpPr>
              <p:cNvPr id="17" name="Flowchart: Manual Input 16"/>
              <p:cNvSpPr/>
              <p:nvPr/>
            </p:nvSpPr>
            <p:spPr>
              <a:xfrm rot="5400000">
                <a:off x="3382142" y="-756776"/>
                <a:ext cx="780041" cy="8458722"/>
              </a:xfrm>
              <a:prstGeom prst="flowChartManualInput">
                <a:avLst/>
              </a:prstGeom>
              <a:solidFill>
                <a:srgbClr val="DA2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8" name="Flowchart: Manual Input 17"/>
              <p:cNvSpPr/>
              <p:nvPr/>
            </p:nvSpPr>
            <p:spPr>
              <a:xfrm rot="16200000">
                <a:off x="3534015" y="-733146"/>
                <a:ext cx="780056" cy="8458722"/>
              </a:xfrm>
              <a:prstGeom prst="flowChartManualInput">
                <a:avLst/>
              </a:prstGeom>
              <a:solidFill>
                <a:srgbClr val="DA2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grpSp>
          <p:nvGrpSpPr>
            <p:cNvPr id="14" name="Group 17"/>
            <p:cNvGrpSpPr>
              <a:grpSpLocks/>
            </p:cNvGrpSpPr>
            <p:nvPr/>
          </p:nvGrpSpPr>
          <p:grpSpPr bwMode="auto">
            <a:xfrm>
              <a:off x="2438398" y="1371599"/>
              <a:ext cx="8610603" cy="45258"/>
              <a:chOff x="2438398" y="1371592"/>
              <a:chExt cx="8730121" cy="678872"/>
            </a:xfrm>
          </p:grpSpPr>
          <p:sp>
            <p:nvSpPr>
              <p:cNvPr id="15" name="Flowchart: Manual Input 14"/>
              <p:cNvSpPr/>
              <p:nvPr/>
            </p:nvSpPr>
            <p:spPr>
              <a:xfrm rot="5400000" flipH="1" flipV="1">
                <a:off x="6891836" y="-2226211"/>
                <a:ext cx="678872" cy="7874494"/>
              </a:xfrm>
              <a:prstGeom prst="flowChartManualInput">
                <a:avLst/>
              </a:prstGeom>
              <a:solidFill>
                <a:srgbClr val="018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6" name="Flowchart: Manual Input 15"/>
              <p:cNvSpPr/>
              <p:nvPr/>
            </p:nvSpPr>
            <p:spPr>
              <a:xfrm rot="16200000" flipH="1" flipV="1">
                <a:off x="6036209" y="-2226204"/>
                <a:ext cx="678872" cy="7874494"/>
              </a:xfrm>
              <a:prstGeom prst="flowChartManualInput">
                <a:avLst/>
              </a:prstGeom>
              <a:solidFill>
                <a:srgbClr val="018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grpSp>
      <p:sp>
        <p:nvSpPr>
          <p:cNvPr id="2" name="Title 1"/>
          <p:cNvSpPr>
            <a:spLocks noGrp="1"/>
          </p:cNvSpPr>
          <p:nvPr>
            <p:ph type="title"/>
          </p:nvPr>
        </p:nvSpPr>
        <p:spPr>
          <a:xfrm>
            <a:off x="527381" y="44624"/>
            <a:ext cx="11247040" cy="706090"/>
          </a:xfrm>
        </p:spPr>
        <p:txBody>
          <a:bodyPr>
            <a:normAutofit/>
          </a:bodyPr>
          <a:lstStyle>
            <a:lvl1pPr algn="l">
              <a:defRPr sz="2800" b="1" u="none">
                <a:solidFill>
                  <a:srgbClr val="DA2128"/>
                </a:solidFill>
              </a:defRPr>
            </a:lvl1pPr>
          </a:lstStyle>
          <a:p>
            <a:r>
              <a:rPr lang="en-US"/>
              <a:t>Click to edit Master title style</a:t>
            </a:r>
          </a:p>
        </p:txBody>
      </p:sp>
      <p:sp>
        <p:nvSpPr>
          <p:cNvPr id="19" name="Footer Placeholder 4"/>
          <p:cNvSpPr>
            <a:spLocks noGrp="1"/>
          </p:cNvSpPr>
          <p:nvPr>
            <p:ph type="ftr" sz="quarter" idx="10"/>
          </p:nvPr>
        </p:nvSpPr>
        <p:spPr>
          <a:xfrm>
            <a:off x="4154488" y="6188075"/>
            <a:ext cx="3860800" cy="365125"/>
          </a:xfrm>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Tree>
    <p:extLst>
      <p:ext uri="{BB962C8B-B14F-4D97-AF65-F5344CB8AC3E}">
        <p14:creationId xmlns:p14="http://schemas.microsoft.com/office/powerpoint/2010/main" val="1942900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reate Layout 1">
    <p:spTree>
      <p:nvGrpSpPr>
        <p:cNvPr id="1" name=""/>
        <p:cNvGrpSpPr/>
        <p:nvPr/>
      </p:nvGrpSpPr>
      <p:grpSpPr>
        <a:xfrm>
          <a:off x="0" y="0"/>
          <a:ext cx="0" cy="0"/>
          <a:chOff x="0" y="0"/>
          <a:chExt cx="0" cy="0"/>
        </a:xfrm>
      </p:grpSpPr>
      <p:pic>
        <p:nvPicPr>
          <p:cNvPr id="23" name="Picture 2" descr="C:\Users\lktan\AppData\Local\Microsoft\Windows\Temporary Internet Files\Content.Outlook\LBBVOVFV\FOLIO TOP.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7"/>
          <p:cNvSpPr txBox="1">
            <a:spLocks/>
          </p:cNvSpPr>
          <p:nvPr userDrawn="1"/>
        </p:nvSpPr>
        <p:spPr bwMode="auto">
          <a:xfrm>
            <a:off x="585788" y="6624638"/>
            <a:ext cx="17303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D24CA02-24C5-4CCC-8DCE-54F572EE1990}" type="slidenum">
              <a:rPr lang="en-GB" sz="1500" b="1">
                <a:solidFill>
                  <a:srgbClr val="434343"/>
                </a:solidFill>
                <a:cs typeface="Aharoni" pitchFamily="2" charset="-79"/>
              </a:rPr>
              <a:pPr eaLnBrk="1" hangingPunct="1"/>
              <a:t>‹#›</a:t>
            </a:fld>
            <a:endParaRPr lang="en-GB" sz="1500" b="1">
              <a:solidFill>
                <a:srgbClr val="434343"/>
              </a:solidFill>
              <a:cs typeface="Aharoni" pitchFamily="2" charset="-79"/>
            </a:endParaRPr>
          </a:p>
        </p:txBody>
      </p:sp>
      <p:sp>
        <p:nvSpPr>
          <p:cNvPr id="26" name="Footer Placeholder 5"/>
          <p:cNvSpPr txBox="1">
            <a:spLocks/>
          </p:cNvSpPr>
          <p:nvPr userDrawn="1"/>
        </p:nvSpPr>
        <p:spPr bwMode="auto">
          <a:xfrm>
            <a:off x="815975" y="6513513"/>
            <a:ext cx="4689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US" sz="1300" b="1">
                <a:solidFill>
                  <a:srgbClr val="434343"/>
                </a:solidFill>
                <a:latin typeface="Arial Narrow" pitchFamily="34" charset="0"/>
                <a:cs typeface="Arial" charset="0"/>
              </a:rPr>
              <a:t>VietinBank – Điểm nhấn đầu tư </a:t>
            </a:r>
            <a:r>
              <a:rPr lang="en-US" sz="1300">
                <a:solidFill>
                  <a:srgbClr val="434343"/>
                </a:solidFill>
                <a:latin typeface="Arial Narrow" pitchFamily="34" charset="0"/>
                <a:cs typeface="Arial" charset="0"/>
              </a:rPr>
              <a:t>(Tháng 5/2015)</a:t>
            </a:r>
          </a:p>
        </p:txBody>
      </p:sp>
      <p:sp>
        <p:nvSpPr>
          <p:cNvPr id="2" name="Title 1"/>
          <p:cNvSpPr>
            <a:spLocks noGrp="1"/>
          </p:cNvSpPr>
          <p:nvPr>
            <p:ph type="title"/>
          </p:nvPr>
        </p:nvSpPr>
        <p:spPr/>
        <p:txBody>
          <a:bodyPr/>
          <a:lstStyle>
            <a:lvl1pPr>
              <a:defRPr sz="2800"/>
            </a:lvl1pPr>
          </a:lstStyle>
          <a:p>
            <a:r>
              <a:rPr lang="en-GB" noProof="0" dirty="0"/>
              <a:t>Click to edit Master title style</a:t>
            </a:r>
          </a:p>
        </p:txBody>
      </p:sp>
      <p:sp>
        <p:nvSpPr>
          <p:cNvPr id="27" name="Content Placeholder 2" hidden="1"/>
          <p:cNvSpPr>
            <a:spLocks noGrp="1"/>
          </p:cNvSpPr>
          <p:nvPr>
            <p:ph sz="quarter" idx="32"/>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8" name="Content Placeholder 3" hidden="1"/>
          <p:cNvSpPr>
            <a:spLocks noGrp="1"/>
          </p:cNvSpPr>
          <p:nvPr>
            <p:ph sz="quarter" idx="33"/>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9" name="Content Placeholder 4" hidden="1"/>
          <p:cNvSpPr>
            <a:spLocks noGrp="1"/>
          </p:cNvSpPr>
          <p:nvPr>
            <p:ph sz="quarter" idx="34"/>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0" name="Content Placeholder 5" hidden="1"/>
          <p:cNvSpPr>
            <a:spLocks noGrp="1"/>
          </p:cNvSpPr>
          <p:nvPr>
            <p:ph sz="quarter" idx="35"/>
          </p:nvPr>
        </p:nvSpPr>
        <p:spPr>
          <a:xfrm>
            <a:off x="12578862" y="1954214"/>
            <a:ext cx="973015" cy="598487"/>
          </a:xfrm>
        </p:spPr>
        <p:txBody>
          <a:bodyPr/>
          <a:lstStyle>
            <a:lvl5pPr>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a:t>
            </a:r>
            <a:r>
              <a:rPr lang="en-GB" noProof="0" dirty="0" err="1"/>
              <a:t>levelpl</a:t>
            </a:r>
            <a:endParaRPr lang="en-GB" noProof="0" dirty="0"/>
          </a:p>
        </p:txBody>
      </p:sp>
      <p:sp>
        <p:nvSpPr>
          <p:cNvPr id="31" name="Content Placeholder 6" hidden="1"/>
          <p:cNvSpPr>
            <a:spLocks noGrp="1"/>
          </p:cNvSpPr>
          <p:nvPr>
            <p:ph sz="quarter" idx="36"/>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2" name="Content Placeholder 7" hidden="1"/>
          <p:cNvSpPr>
            <a:spLocks noGrp="1"/>
          </p:cNvSpPr>
          <p:nvPr>
            <p:ph sz="quarter" idx="37"/>
          </p:nvPr>
        </p:nvSpPr>
        <p:spPr>
          <a:xfrm>
            <a:off x="12578862" y="1963739"/>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3" name="Content Placeholder 8" hidden="1"/>
          <p:cNvSpPr>
            <a:spLocks noGrp="1"/>
          </p:cNvSpPr>
          <p:nvPr>
            <p:ph sz="quarter" idx="38"/>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4" name="Content Placeholder 9" hidden="1"/>
          <p:cNvSpPr>
            <a:spLocks noGrp="1"/>
          </p:cNvSpPr>
          <p:nvPr>
            <p:ph sz="quarter" idx="39"/>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5" name="Content Placeholder 10" hidden="1"/>
          <p:cNvSpPr>
            <a:spLocks noGrp="1"/>
          </p:cNvSpPr>
          <p:nvPr>
            <p:ph sz="quarter" idx="40"/>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6" name="Content Placeholder 11" hidden="1"/>
          <p:cNvSpPr>
            <a:spLocks noGrp="1"/>
          </p:cNvSpPr>
          <p:nvPr>
            <p:ph sz="quarter" idx="41"/>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7" name="Content Placeholder 12" hidden="1"/>
          <p:cNvSpPr>
            <a:spLocks noGrp="1"/>
          </p:cNvSpPr>
          <p:nvPr>
            <p:ph sz="quarter" idx="42"/>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8" name="Content Placeholder 13" hidden="1"/>
          <p:cNvSpPr>
            <a:spLocks noGrp="1"/>
          </p:cNvSpPr>
          <p:nvPr>
            <p:ph sz="quarter" idx="43"/>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9" name="Content Placeholder 14" hidden="1"/>
          <p:cNvSpPr>
            <a:spLocks noGrp="1"/>
          </p:cNvSpPr>
          <p:nvPr>
            <p:ph sz="quarter" idx="44"/>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0" name="Content Placeholder 15" hidden="1"/>
          <p:cNvSpPr>
            <a:spLocks noGrp="1"/>
          </p:cNvSpPr>
          <p:nvPr>
            <p:ph sz="quarter" idx="45"/>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 name="Content Placeholder 16" hidden="1"/>
          <p:cNvSpPr>
            <a:spLocks noGrp="1"/>
          </p:cNvSpPr>
          <p:nvPr>
            <p:ph sz="quarter" idx="46"/>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2" name="Content Placeholder 17" hidden="1"/>
          <p:cNvSpPr>
            <a:spLocks noGrp="1"/>
          </p:cNvSpPr>
          <p:nvPr>
            <p:ph sz="quarter" idx="47"/>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3" name="Content Placeholder 18" hidden="1"/>
          <p:cNvSpPr>
            <a:spLocks noGrp="1"/>
          </p:cNvSpPr>
          <p:nvPr>
            <p:ph sz="quarter" idx="48"/>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4" name="Content Placeholder 19" hidden="1"/>
          <p:cNvSpPr>
            <a:spLocks noGrp="1"/>
          </p:cNvSpPr>
          <p:nvPr>
            <p:ph sz="quarter" idx="49"/>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5" name="Content Placeholder 20" hidden="1"/>
          <p:cNvSpPr>
            <a:spLocks noGrp="1"/>
          </p:cNvSpPr>
          <p:nvPr>
            <p:ph sz="quarter" idx="50"/>
          </p:nvPr>
        </p:nvSpPr>
        <p:spPr>
          <a:xfrm>
            <a:off x="12547601" y="1963739"/>
            <a:ext cx="3036277" cy="2312987"/>
          </a:xfrm>
        </p:spPr>
        <p:txBody>
          <a:bodyPr>
            <a:normAutofit/>
          </a:bodyPr>
          <a:lstStyle>
            <a:lvl1pPr>
              <a:lnSpc>
                <a:spcPct val="109000"/>
              </a:lnSpc>
              <a:spcBef>
                <a:spcPts val="400"/>
              </a:spcBef>
              <a:defRPr sz="1200"/>
            </a:lvl1pPr>
            <a:lvl2pPr>
              <a:lnSpc>
                <a:spcPct val="109000"/>
              </a:lnSpc>
              <a:spcBef>
                <a:spcPts val="400"/>
              </a:spcBef>
              <a:defRPr sz="1200"/>
            </a:lvl2pPr>
            <a:lvl3pPr>
              <a:lnSpc>
                <a:spcPct val="109000"/>
              </a:lnSpc>
              <a:spcBef>
                <a:spcPts val="400"/>
              </a:spcBef>
              <a:defRPr sz="1200"/>
            </a:lvl3pPr>
            <a:lvl4pPr>
              <a:lnSpc>
                <a:spcPct val="109000"/>
              </a:lnSpc>
              <a:spcBef>
                <a:spcPts val="400"/>
              </a:spcBef>
              <a:defRPr sz="1200"/>
            </a:lvl4pPr>
            <a:lvl5pPr>
              <a:lnSpc>
                <a:spcPct val="109000"/>
              </a:lnSpc>
              <a:spcBef>
                <a:spcPts val="400"/>
              </a:spcBef>
              <a:defRPr sz="12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Content Placeholder 1"/>
          <p:cNvSpPr>
            <a:spLocks noGrp="1"/>
          </p:cNvSpPr>
          <p:nvPr>
            <p:ph sz="quarter" idx="31"/>
          </p:nvPr>
        </p:nvSpPr>
        <p:spPr>
          <a:xfrm>
            <a:off x="611446" y="1026000"/>
            <a:ext cx="10966939" cy="4856400"/>
          </a:xfrm>
        </p:spPr>
        <p:txBody>
          <a:bodyPr/>
          <a:lstStyle>
            <a:lvl5pPr>
              <a:defRPr baseline="0">
                <a:solidFill>
                  <a:srgbClr val="0070C0"/>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850045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p:bg>
      <p:bgPr>
        <a:blipFill dpi="0" rotWithShape="1">
          <a:blip r:embed="rId2" cstate="print">
            <a:lum/>
          </a:blip>
          <a:srcRect/>
          <a:stretch>
            <a:fillRect l="-1000" t="-1000" r="-1000"/>
          </a:stretch>
        </a:blipFill>
        <a:effectLst/>
      </p:bgPr>
    </p:bg>
    <p:spTree>
      <p:nvGrpSpPr>
        <p:cNvPr id="1" name=""/>
        <p:cNvGrpSpPr/>
        <p:nvPr/>
      </p:nvGrpSpPr>
      <p:grpSpPr>
        <a:xfrm>
          <a:off x="0" y="0"/>
          <a:ext cx="0" cy="0"/>
          <a:chOff x="0" y="0"/>
          <a:chExt cx="0" cy="0"/>
        </a:xfrm>
      </p:grpSpPr>
      <p:pic>
        <p:nvPicPr>
          <p:cNvPr id="3" name="Picture 4" descr="C:\Users\lktan\AppData\Local\Microsoft\Windows\Temporary Internet Files\Content.Outlook\LBBVOVFV\N Cover BCTN 02.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2550" y="0"/>
            <a:ext cx="12285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condaryLogo" hidden="1"/>
          <p:cNvSpPr>
            <a:spLocks noChangeArrowheads="1"/>
          </p:cNvSpPr>
          <p:nvPr/>
        </p:nvSpPr>
        <p:spPr bwMode="auto">
          <a:xfrm>
            <a:off x="10209213" y="371475"/>
            <a:ext cx="13779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defRPr/>
            </a:pPr>
            <a:r>
              <a:rPr lang="en-GB" sz="800"/>
              <a:t>Secondary Logo</a:t>
            </a:r>
          </a:p>
        </p:txBody>
      </p:sp>
      <p:sp>
        <p:nvSpPr>
          <p:cNvPr id="5" name="Draft" hidden="1"/>
          <p:cNvSpPr txBox="1">
            <a:spLocks noChangeArrowheads="1"/>
          </p:cNvSpPr>
          <p:nvPr/>
        </p:nvSpPr>
        <p:spPr bwMode="auto">
          <a:xfrm>
            <a:off x="9764713" y="42863"/>
            <a:ext cx="18224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solidFill>
                  <a:schemeClr val="tx2"/>
                </a:solidFill>
                <a:cs typeface="Arial" charset="0"/>
              </a:rPr>
              <a:t>DRAFT</a:t>
            </a:r>
          </a:p>
        </p:txBody>
      </p:sp>
      <p:sp>
        <p:nvSpPr>
          <p:cNvPr id="6" name="Filename" hidden="1"/>
          <p:cNvSpPr txBox="1">
            <a:spLocks noChangeArrowheads="1"/>
          </p:cNvSpPr>
          <p:nvPr/>
        </p:nvSpPr>
        <p:spPr bwMode="auto">
          <a:xfrm>
            <a:off x="611188" y="6753225"/>
            <a:ext cx="7507287"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spcBef>
                <a:spcPct val="50000"/>
              </a:spcBef>
              <a:defRPr/>
            </a:pPr>
            <a:r>
              <a:rPr lang="en-GB" sz="500" dirty="0">
                <a:cs typeface="Arial" charset="0"/>
              </a:rPr>
              <a:t>R:\</a:t>
            </a:r>
            <a:r>
              <a:rPr lang="en-GB" sz="500">
                <a:cs typeface="Arial" charset="0"/>
              </a:rPr>
              <a:t>CMG\VIETNAM\VietinBank\2015\Roadshow\Presentation\VietinBank_NDR Presentation_v11,pptx</a:t>
            </a:r>
            <a:endParaRPr lang="en-GB" sz="500" dirty="0">
              <a:cs typeface="Arial" charset="0"/>
            </a:endParaRPr>
          </a:p>
        </p:txBody>
      </p:sp>
      <p:pic>
        <p:nvPicPr>
          <p:cNvPr id="7" name="Picture 10" descr="logo-white-01.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956800" y="533400"/>
            <a:ext cx="1590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p:cNvSpPr txBox="1">
            <a:spLocks/>
          </p:cNvSpPr>
          <p:nvPr userDrawn="1"/>
        </p:nvSpPr>
        <p:spPr bwMode="auto">
          <a:xfrm>
            <a:off x="585788" y="6624638"/>
            <a:ext cx="17303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005908D-1B30-4B7F-9179-79C198149161}" type="slidenum">
              <a:rPr lang="en-GB" sz="1500" b="1">
                <a:solidFill>
                  <a:schemeClr val="bg1"/>
                </a:solidFill>
                <a:cs typeface="Aharoni" pitchFamily="2" charset="-79"/>
              </a:rPr>
              <a:pPr eaLnBrk="1" hangingPunct="1"/>
              <a:t>‹#›</a:t>
            </a:fld>
            <a:endParaRPr lang="en-GB" sz="1500" b="1">
              <a:solidFill>
                <a:schemeClr val="bg1"/>
              </a:solidFill>
              <a:cs typeface="Aharoni" pitchFamily="2" charset="-79"/>
            </a:endParaRPr>
          </a:p>
        </p:txBody>
      </p:sp>
      <p:sp>
        <p:nvSpPr>
          <p:cNvPr id="9" name="Footer Placeholder 5"/>
          <p:cNvSpPr txBox="1">
            <a:spLocks/>
          </p:cNvSpPr>
          <p:nvPr userDrawn="1"/>
        </p:nvSpPr>
        <p:spPr bwMode="auto">
          <a:xfrm>
            <a:off x="815975" y="6513513"/>
            <a:ext cx="4689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US" sz="1300" b="1">
                <a:solidFill>
                  <a:schemeClr val="bg1"/>
                </a:solidFill>
                <a:latin typeface="Arial Narrow" pitchFamily="34" charset="0"/>
                <a:cs typeface="Arial" charset="0"/>
              </a:rPr>
              <a:t>VietinBank – Điểm nhấn đầu tư </a:t>
            </a:r>
            <a:r>
              <a:rPr lang="en-US" sz="1300">
                <a:solidFill>
                  <a:schemeClr val="bg1"/>
                </a:solidFill>
                <a:latin typeface="Arial Narrow" pitchFamily="34" charset="0"/>
                <a:cs typeface="Arial" charset="0"/>
              </a:rPr>
              <a:t>(Tháng 5/2015)</a:t>
            </a:r>
          </a:p>
        </p:txBody>
      </p:sp>
      <p:sp>
        <p:nvSpPr>
          <p:cNvPr id="2" name="Divider Title"/>
          <p:cNvSpPr>
            <a:spLocks noGrp="1"/>
          </p:cNvSpPr>
          <p:nvPr>
            <p:ph type="ctrTitle"/>
          </p:nvPr>
        </p:nvSpPr>
        <p:spPr>
          <a:xfrm>
            <a:off x="1644085" y="2034209"/>
            <a:ext cx="10089594" cy="928988"/>
          </a:xfrm>
        </p:spPr>
        <p:txBody>
          <a:bodyPr lIns="36000" tIns="0" rIns="0" bIns="0" rtlCol="0">
            <a:normAutofit/>
          </a:bodyPr>
          <a:lstStyle>
            <a:lvl1pPr marL="0" indent="0">
              <a:defRPr lang="en-GB" sz="3600" noProof="0" dirty="0">
                <a:latin typeface="Arial" pitchFamily="34" charset="0"/>
                <a:ea typeface="+mn-ea"/>
              </a:defRPr>
            </a:lvl1pPr>
          </a:lstStyle>
          <a:p>
            <a:pPr lvl="0"/>
            <a:r>
              <a:rPr lang="en-GB" noProof="0" dirty="0"/>
              <a:t>Click to edit Master title style</a:t>
            </a:r>
          </a:p>
        </p:txBody>
      </p:sp>
    </p:spTree>
    <p:extLst>
      <p:ext uri="{BB962C8B-B14F-4D97-AF65-F5344CB8AC3E}">
        <p14:creationId xmlns:p14="http://schemas.microsoft.com/office/powerpoint/2010/main" val="332140993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cxnSp>
        <p:nvCxnSpPr>
          <p:cNvPr id="6" name="Straight Connector 5"/>
          <p:cNvCxnSpPr/>
          <p:nvPr userDrawn="1"/>
        </p:nvCxnSpPr>
        <p:spPr>
          <a:xfrm>
            <a:off x="609600" y="609600"/>
            <a:ext cx="11095038" cy="158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09600" y="669925"/>
            <a:ext cx="11095038"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1176000" y="152400"/>
            <a:ext cx="914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1" rIns="91382" bIns="45691"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buSzPct val="100000"/>
            </a:pPr>
            <a:fld id="{47FD1E2E-2592-4DDB-930D-36C7E1FDA8F5}" type="slidenum">
              <a:rPr lang="en-US" sz="1400" b="1">
                <a:solidFill>
                  <a:srgbClr val="0070C0"/>
                </a:solidFill>
                <a:latin typeface="Times New Roman" panose="02020603050405020304" pitchFamily="18" charset="0"/>
                <a:cs typeface="Times New Roman" panose="02020603050405020304" pitchFamily="18" charset="0"/>
              </a:rPr>
              <a:pPr algn="r" eaLnBrk="1" hangingPunct="1">
                <a:buSzPct val="100000"/>
              </a:pPr>
              <a:t>‹#›</a:t>
            </a:fld>
            <a:endParaRPr lang="en-US" sz="1400" b="1">
              <a:solidFill>
                <a:srgbClr val="0070C0"/>
              </a:solidFill>
              <a:latin typeface="Times New Roman" panose="02020603050405020304" pitchFamily="18" charset="0"/>
              <a:cs typeface="Times New Roman" panose="02020603050405020304" pitchFamily="18" charset="0"/>
            </a:endParaRPr>
          </a:p>
        </p:txBody>
      </p:sp>
      <p:pic>
        <p:nvPicPr>
          <p:cNvPr id="9" name="Picture 9" descr="http://coma18.vn/uploads/qcao/vietinbank.jpe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56800" y="152400"/>
            <a:ext cx="15240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09608" y="1143000"/>
            <a:ext cx="11074400" cy="4495800"/>
          </a:xfrm>
        </p:spPr>
        <p:txBody>
          <a:bodyPr>
            <a:normAutofit/>
          </a:bodyPr>
          <a:lstStyle>
            <a:lvl1pPr>
              <a:defRPr sz="2500">
                <a:latin typeface="+mn-lt"/>
                <a:cs typeface="Arial" pitchFamily="34" charset="0"/>
              </a:defRPr>
            </a:lvl1pPr>
            <a:lvl2pPr>
              <a:defRPr sz="2500">
                <a:latin typeface="+mn-lt"/>
                <a:cs typeface="Arial" pitchFamily="34" charset="0"/>
              </a:defRPr>
            </a:lvl2pPr>
            <a:lvl3pPr>
              <a:defRPr sz="2500">
                <a:latin typeface="+mn-lt"/>
                <a:cs typeface="Arial" pitchFamily="34" charset="0"/>
              </a:defRPr>
            </a:lvl3pPr>
            <a:lvl4pPr>
              <a:defRPr sz="2500">
                <a:latin typeface="+mn-lt"/>
                <a:cs typeface="Arial" pitchFamily="34" charset="0"/>
              </a:defRPr>
            </a:lvl4pPr>
            <a:lvl5pPr>
              <a:defRPr sz="2500">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2"/>
          </p:nvPr>
        </p:nvSpPr>
        <p:spPr>
          <a:xfrm>
            <a:off x="609608" y="76206"/>
            <a:ext cx="11074400" cy="762000"/>
          </a:xfrm>
        </p:spPr>
        <p:txBody>
          <a:bodyPr/>
          <a:lstStyle>
            <a:lvl1pPr marL="0">
              <a:spcBef>
                <a:spcPts val="0"/>
              </a:spcBef>
              <a:buNone/>
              <a:defRPr lang="en-US" sz="2500" b="1" kern="1200" baseline="0" smtClean="0">
                <a:solidFill>
                  <a:srgbClr val="0070C0"/>
                </a:solidFill>
                <a:latin typeface="+mn-lt"/>
                <a:ea typeface="+mn-ea"/>
                <a:cs typeface="Arial" pitchFamily="34" charset="0"/>
              </a:defRPr>
            </a:lvl1pPr>
          </a:lstStyle>
          <a:p>
            <a:pPr lvl="0"/>
            <a:r>
              <a:rPr lang="en-US"/>
              <a:t>Click to edit Master text styles</a:t>
            </a:r>
          </a:p>
        </p:txBody>
      </p:sp>
      <p:sp>
        <p:nvSpPr>
          <p:cNvPr id="29" name="Text Placeholder 28"/>
          <p:cNvSpPr>
            <a:spLocks noGrp="1"/>
          </p:cNvSpPr>
          <p:nvPr>
            <p:ph type="body" sz="quarter" idx="13"/>
          </p:nvPr>
        </p:nvSpPr>
        <p:spPr>
          <a:xfrm>
            <a:off x="609608" y="6096002"/>
            <a:ext cx="11074400" cy="228600"/>
          </a:xfrm>
          <a:noFill/>
          <a:ln>
            <a:noFill/>
          </a:ln>
        </p:spPr>
        <p:txBody>
          <a:bodyPr>
            <a:noAutofit/>
          </a:bodyPr>
          <a:lstStyle>
            <a:lvl1pPr>
              <a:buNone/>
              <a:defRPr sz="2500" baseline="0">
                <a:solidFill>
                  <a:schemeClr val="tx1">
                    <a:lumMod val="50000"/>
                    <a:lumOff val="50000"/>
                  </a:schemeClr>
                </a:solidFill>
                <a:latin typeface="+mn-lt"/>
                <a:cs typeface="Arial" pitchFamily="34" charset="0"/>
              </a:defRPr>
            </a:lvl1pPr>
            <a:lvl2pPr>
              <a:defRPr sz="1200">
                <a:latin typeface="Arial" pitchFamily="34" charset="0"/>
                <a:cs typeface="Arial" pitchFamily="34" charset="0"/>
              </a:defRPr>
            </a:lvl2pPr>
            <a:lvl3pPr>
              <a:defRPr sz="120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stStyle>
          <a:p>
            <a:pPr lvl="0"/>
            <a:r>
              <a:rPr lang="en-US"/>
              <a:t>Click to edit Master text styles</a:t>
            </a:r>
          </a:p>
        </p:txBody>
      </p:sp>
      <p:sp>
        <p:nvSpPr>
          <p:cNvPr id="33" name="Text Placeholder 32"/>
          <p:cNvSpPr>
            <a:spLocks noGrp="1"/>
          </p:cNvSpPr>
          <p:nvPr>
            <p:ph type="body" sz="quarter" idx="14"/>
          </p:nvPr>
        </p:nvSpPr>
        <p:spPr>
          <a:xfrm>
            <a:off x="609608" y="838200"/>
            <a:ext cx="11074400" cy="304800"/>
          </a:xfrm>
        </p:spPr>
        <p:txBody>
          <a:bodyPr>
            <a:noAutofit/>
          </a:bodyPr>
          <a:lstStyle>
            <a:lvl1pPr marL="0" marR="0" indent="-342682" algn="l" defTabSz="913818" rtl="0" eaLnBrk="1" fontAlgn="auto" latinLnBrk="0" hangingPunct="1">
              <a:lnSpc>
                <a:spcPct val="100000"/>
              </a:lnSpc>
              <a:spcBef>
                <a:spcPct val="20000"/>
              </a:spcBef>
              <a:spcAft>
                <a:spcPts val="0"/>
              </a:spcAft>
              <a:buClrTx/>
              <a:buSzTx/>
              <a:buFont typeface="Arial" pitchFamily="34" charset="0"/>
              <a:buNone/>
              <a:tabLst/>
              <a:defRPr sz="2500" baseline="0">
                <a:solidFill>
                  <a:schemeClr val="tx1">
                    <a:lumMod val="50000"/>
                    <a:lumOff val="50000"/>
                  </a:schemeClr>
                </a:solidFill>
                <a:latin typeface="+mn-lt"/>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84307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pic>
        <p:nvPicPr>
          <p:cNvPr id="4" name="Picture 6" descr="Picture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23392" y="5013177"/>
            <a:ext cx="10363200" cy="821953"/>
          </a:xfrm>
        </p:spPr>
        <p:txBody>
          <a:bodyPr>
            <a:normAutofit/>
          </a:bodyPr>
          <a:lstStyle>
            <a:lvl1pPr algn="l">
              <a:defRPr sz="3600" b="1">
                <a:solidFill>
                  <a:srgbClr val="DA2128"/>
                </a:solidFill>
              </a:defRPr>
            </a:lvl1pPr>
          </a:lstStyle>
          <a:p>
            <a:r>
              <a:rPr lang="en-US"/>
              <a:t>Click to edit Master title style</a:t>
            </a:r>
          </a:p>
        </p:txBody>
      </p:sp>
      <p:sp>
        <p:nvSpPr>
          <p:cNvPr id="3" name="Subtitle 2"/>
          <p:cNvSpPr>
            <a:spLocks noGrp="1"/>
          </p:cNvSpPr>
          <p:nvPr>
            <p:ph type="subTitle" idx="1"/>
          </p:nvPr>
        </p:nvSpPr>
        <p:spPr>
          <a:xfrm>
            <a:off x="623392" y="5733256"/>
            <a:ext cx="8534400" cy="600472"/>
          </a:xfrm>
        </p:spPr>
        <p:txBody>
          <a:bodyPr>
            <a:normAutofit/>
          </a:bodyPr>
          <a:lstStyle>
            <a:lvl1pPr marL="0" indent="0" algn="l">
              <a:buNone/>
              <a:defRPr sz="2800">
                <a:solidFill>
                  <a:srgbClr val="018FD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91193165-2283-4814-A42E-6CFC6824C78A}" type="datetime1">
              <a:rPr lang="en-GB"/>
              <a:pPr>
                <a:defRPr/>
              </a:pPr>
              <a:t>28/06/2018</a:t>
            </a:fld>
            <a:endParaRPr lang="en-GB"/>
          </a:p>
        </p:txBody>
      </p:sp>
      <p:sp>
        <p:nvSpPr>
          <p:cNvPr id="7"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fld id="{7CC65D96-05D1-4652-A35D-6E886FFACA46}" type="slidenum">
              <a:rPr lang="en-GB"/>
              <a:pPr/>
              <a:t>‹#›</a:t>
            </a:fld>
            <a:endParaRPr lang="en-GB"/>
          </a:p>
        </p:txBody>
      </p:sp>
    </p:spTree>
    <p:extLst>
      <p:ext uri="{BB962C8B-B14F-4D97-AF65-F5344CB8AC3E}">
        <p14:creationId xmlns:p14="http://schemas.microsoft.com/office/powerpoint/2010/main" val="418068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tails">
    <p:spTree>
      <p:nvGrpSpPr>
        <p:cNvPr id="1" name=""/>
        <p:cNvGrpSpPr/>
        <p:nvPr/>
      </p:nvGrpSpPr>
      <p:grpSpPr>
        <a:xfrm>
          <a:off x="0" y="0"/>
          <a:ext cx="0" cy="0"/>
          <a:chOff x="0" y="0"/>
          <a:chExt cx="0" cy="0"/>
        </a:xfrm>
      </p:grpSpPr>
      <p:sp>
        <p:nvSpPr>
          <p:cNvPr id="23" name="Title 1"/>
          <p:cNvSpPr>
            <a:spLocks noGrp="1"/>
          </p:cNvSpPr>
          <p:nvPr>
            <p:ph type="title"/>
          </p:nvPr>
        </p:nvSpPr>
        <p:spPr>
          <a:xfrm>
            <a:off x="654051" y="133564"/>
            <a:ext cx="11120370" cy="617150"/>
          </a:xfrm>
        </p:spPr>
        <p:txBody>
          <a:bodyPr>
            <a:normAutofit/>
          </a:bodyPr>
          <a:lstStyle>
            <a:lvl1pPr algn="l">
              <a:lnSpc>
                <a:spcPct val="120000"/>
              </a:lnSpc>
              <a:defRPr sz="2500" b="1" u="none">
                <a:solidFill>
                  <a:srgbClr val="DA2128"/>
                </a:solidFill>
                <a:latin typeface="Arial" panose="020B0604020202020204" pitchFamily="34" charset="0"/>
                <a:cs typeface="Arial" panose="020B0604020202020204" pitchFamily="34" charset="0"/>
              </a:defRPr>
            </a:lvl1pPr>
          </a:lstStyle>
          <a:p>
            <a:r>
              <a:rPr lang="en-US"/>
              <a:t>Click to edit Master title style</a:t>
            </a:r>
          </a:p>
        </p:txBody>
      </p:sp>
      <p:sp>
        <p:nvSpPr>
          <p:cNvPr id="26" name="Text Placeholder 25"/>
          <p:cNvSpPr>
            <a:spLocks noGrp="1"/>
          </p:cNvSpPr>
          <p:nvPr>
            <p:ph type="body" sz="quarter" idx="10"/>
          </p:nvPr>
        </p:nvSpPr>
        <p:spPr>
          <a:xfrm>
            <a:off x="633413" y="1120543"/>
            <a:ext cx="10787062" cy="2003425"/>
          </a:xfrm>
        </p:spPr>
        <p:txBody>
          <a:bodyPr/>
          <a:lstStyle>
            <a:lvl1pPr>
              <a:lnSpc>
                <a:spcPct val="120000"/>
              </a:lnSpc>
              <a:spcBef>
                <a:spcPts val="0"/>
              </a:spcBef>
              <a:spcAft>
                <a:spcPts val="600"/>
              </a:spcAft>
              <a:buSzPct val="107000"/>
              <a:defRPr sz="1800">
                <a:solidFill>
                  <a:schemeClr val="accent1">
                    <a:lumMod val="50000"/>
                  </a:schemeClr>
                </a:solidFill>
                <a:latin typeface="Arial" panose="020B0604020202020204" pitchFamily="34" charset="0"/>
                <a:cs typeface="Arial" panose="020B0604020202020204" pitchFamily="34" charset="0"/>
              </a:defRPr>
            </a:lvl1pPr>
            <a:lvl2pPr>
              <a:lnSpc>
                <a:spcPct val="120000"/>
              </a:lnSpc>
              <a:spcBef>
                <a:spcPts val="0"/>
              </a:spcBef>
              <a:spcAft>
                <a:spcPts val="600"/>
              </a:spcAft>
              <a:defRPr sz="1800">
                <a:solidFill>
                  <a:schemeClr val="accent1">
                    <a:lumMod val="50000"/>
                  </a:schemeClr>
                </a:solidFill>
                <a:latin typeface="Arial" panose="020B0604020202020204" pitchFamily="34" charset="0"/>
                <a:cs typeface="Arial" panose="020B0604020202020204" pitchFamily="34" charset="0"/>
              </a:defRPr>
            </a:lvl2pPr>
            <a:lvl3pPr marL="1143000" indent="-228600">
              <a:lnSpc>
                <a:spcPct val="120000"/>
              </a:lnSpc>
              <a:spcBef>
                <a:spcPts val="0"/>
              </a:spcBef>
              <a:spcAft>
                <a:spcPts val="600"/>
              </a:spcAft>
              <a:buFont typeface="Wingdings" panose="05000000000000000000" pitchFamily="2" charset="2"/>
              <a:buChar char="Ø"/>
              <a:defRPr sz="1800">
                <a:solidFill>
                  <a:schemeClr val="accent1">
                    <a:lumMod val="50000"/>
                  </a:schemeClr>
                </a:solidFill>
                <a:latin typeface="Arial" panose="020B0604020202020204" pitchFamily="34" charset="0"/>
                <a:cs typeface="Arial" panose="020B0604020202020204" pitchFamily="34" charset="0"/>
              </a:defRPr>
            </a:lvl3pPr>
            <a:lvl4pPr marL="1600200" indent="-228600">
              <a:lnSpc>
                <a:spcPct val="120000"/>
              </a:lnSpc>
              <a:spcBef>
                <a:spcPts val="0"/>
              </a:spcBef>
              <a:spcAft>
                <a:spcPts val="600"/>
              </a:spcAft>
              <a:buFont typeface="Courier New" panose="02070309020205020404" pitchFamily="49" charset="0"/>
              <a:buChar char="o"/>
              <a:defRPr sz="1800">
                <a:solidFill>
                  <a:schemeClr val="accent1">
                    <a:lumMod val="50000"/>
                  </a:schemeClr>
                </a:solidFill>
                <a:latin typeface="Arial" panose="020B0604020202020204" pitchFamily="34" charset="0"/>
                <a:cs typeface="Arial" panose="020B0604020202020204" pitchFamily="34" charset="0"/>
              </a:defRPr>
            </a:lvl4pPr>
            <a:lvl5pPr>
              <a:lnSpc>
                <a:spcPct val="120000"/>
              </a:lnSpc>
              <a:spcBef>
                <a:spcPts val="0"/>
              </a:spcBef>
              <a:spcAft>
                <a:spcPts val="600"/>
              </a:spcAft>
              <a:defRPr sz="1800">
                <a:solidFill>
                  <a:schemeClr val="accent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2" name="Picture 21" descr="70trang-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 y="5791200"/>
            <a:ext cx="12191572" cy="1068475"/>
          </a:xfrm>
          <a:prstGeom prst="rect">
            <a:avLst/>
          </a:prstGeom>
        </p:spPr>
      </p:pic>
      <p:sp>
        <p:nvSpPr>
          <p:cNvPr id="6" name="Flowchart: Manual Input 32"/>
          <p:cNvSpPr/>
          <p:nvPr userDrawn="1"/>
        </p:nvSpPr>
        <p:spPr>
          <a:xfrm rot="5400000">
            <a:off x="334269" y="-244663"/>
            <a:ext cx="641953" cy="1335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822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822 h 10000"/>
              <a:gd name="connsiteX0" fmla="*/ 0 w 10000"/>
              <a:gd name="connsiteY0" fmla="*/ 1751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75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51"/>
                </a:moveTo>
                <a:lnTo>
                  <a:pt x="10000" y="0"/>
                </a:lnTo>
                <a:lnTo>
                  <a:pt x="10000" y="10000"/>
                </a:lnTo>
                <a:lnTo>
                  <a:pt x="0" y="10000"/>
                </a:lnTo>
                <a:lnTo>
                  <a:pt x="0" y="1751"/>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eaLnBrk="1" fontAlgn="auto" hangingPunct="1">
              <a:spcBef>
                <a:spcPts val="0"/>
              </a:spcBef>
              <a:spcAft>
                <a:spcPts val="0"/>
              </a:spcAft>
            </a:pPr>
            <a:endParaRPr lang="en-US" sz="1351">
              <a:solidFill>
                <a:prstClr val="white"/>
              </a:solidFill>
            </a:endParaRPr>
          </a:p>
        </p:txBody>
      </p:sp>
      <p:sp>
        <p:nvSpPr>
          <p:cNvPr id="7" name="Freeform 6"/>
          <p:cNvSpPr/>
          <p:nvPr userDrawn="1"/>
        </p:nvSpPr>
        <p:spPr>
          <a:xfrm>
            <a:off x="1353461" y="102303"/>
            <a:ext cx="10838545" cy="641950"/>
          </a:xfrm>
          <a:custGeom>
            <a:avLst/>
            <a:gdLst>
              <a:gd name="connsiteX0" fmla="*/ 0 w 10838545"/>
              <a:gd name="connsiteY0" fmla="*/ 0 h 641950"/>
              <a:gd name="connsiteX1" fmla="*/ 403237 w 10838545"/>
              <a:gd name="connsiteY1" fmla="*/ 0 h 641950"/>
              <a:gd name="connsiteX2" fmla="*/ 405805 w 10838545"/>
              <a:gd name="connsiteY2" fmla="*/ 7094 h 641950"/>
              <a:gd name="connsiteX3" fmla="*/ 405805 w 10838545"/>
              <a:gd name="connsiteY3" fmla="*/ 0 h 641950"/>
              <a:gd name="connsiteX4" fmla="*/ 10838545 w 10838545"/>
              <a:gd name="connsiteY4" fmla="*/ 0 h 641950"/>
              <a:gd name="connsiteX5" fmla="*/ 10838545 w 10838545"/>
              <a:gd name="connsiteY5" fmla="*/ 641950 h 641950"/>
              <a:gd name="connsiteX6" fmla="*/ 635620 w 10838545"/>
              <a:gd name="connsiteY6" fmla="*/ 641950 h 641950"/>
              <a:gd name="connsiteX7" fmla="*/ 405805 w 10838545"/>
              <a:gd name="connsiteY7" fmla="*/ 641950 h 641950"/>
              <a:gd name="connsiteX8" fmla="*/ 232383 w 1083854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8545" h="641950">
                <a:moveTo>
                  <a:pt x="0" y="0"/>
                </a:moveTo>
                <a:lnTo>
                  <a:pt x="403237" y="0"/>
                </a:lnTo>
                <a:lnTo>
                  <a:pt x="405805" y="7094"/>
                </a:lnTo>
                <a:lnTo>
                  <a:pt x="405805" y="0"/>
                </a:lnTo>
                <a:lnTo>
                  <a:pt x="10838545" y="0"/>
                </a:lnTo>
                <a:lnTo>
                  <a:pt x="10838545" y="641950"/>
                </a:lnTo>
                <a:lnTo>
                  <a:pt x="635620" y="641950"/>
                </a:lnTo>
                <a:lnTo>
                  <a:pt x="405805" y="641950"/>
                </a:lnTo>
                <a:lnTo>
                  <a:pt x="232383" y="641950"/>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8" name="Freeform 7"/>
          <p:cNvSpPr/>
          <p:nvPr userDrawn="1"/>
        </p:nvSpPr>
        <p:spPr>
          <a:xfrm>
            <a:off x="1213449" y="351"/>
            <a:ext cx="10978555" cy="641950"/>
          </a:xfrm>
          <a:custGeom>
            <a:avLst/>
            <a:gdLst>
              <a:gd name="connsiteX0" fmla="*/ 0 w 10978555"/>
              <a:gd name="connsiteY0" fmla="*/ 0 h 641950"/>
              <a:gd name="connsiteX1" fmla="*/ 403237 w 10978555"/>
              <a:gd name="connsiteY1" fmla="*/ 0 h 641950"/>
              <a:gd name="connsiteX2" fmla="*/ 405805 w 10978555"/>
              <a:gd name="connsiteY2" fmla="*/ 7094 h 641950"/>
              <a:gd name="connsiteX3" fmla="*/ 405805 w 10978555"/>
              <a:gd name="connsiteY3" fmla="*/ 0 h 641950"/>
              <a:gd name="connsiteX4" fmla="*/ 10978555 w 10978555"/>
              <a:gd name="connsiteY4" fmla="*/ 0 h 641950"/>
              <a:gd name="connsiteX5" fmla="*/ 10978555 w 10978555"/>
              <a:gd name="connsiteY5" fmla="*/ 641950 h 641950"/>
              <a:gd name="connsiteX6" fmla="*/ 635620 w 10978555"/>
              <a:gd name="connsiteY6" fmla="*/ 641950 h 641950"/>
              <a:gd name="connsiteX7" fmla="*/ 405805 w 10978555"/>
              <a:gd name="connsiteY7" fmla="*/ 641950 h 641950"/>
              <a:gd name="connsiteX8" fmla="*/ 232383 w 1097855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8555" h="641950">
                <a:moveTo>
                  <a:pt x="0" y="0"/>
                </a:moveTo>
                <a:lnTo>
                  <a:pt x="403237" y="0"/>
                </a:lnTo>
                <a:lnTo>
                  <a:pt x="405805" y="7094"/>
                </a:lnTo>
                <a:lnTo>
                  <a:pt x="405805" y="0"/>
                </a:lnTo>
                <a:lnTo>
                  <a:pt x="10978555" y="0"/>
                </a:lnTo>
                <a:lnTo>
                  <a:pt x="10978555" y="641950"/>
                </a:lnTo>
                <a:lnTo>
                  <a:pt x="635620" y="641950"/>
                </a:lnTo>
                <a:lnTo>
                  <a:pt x="405805" y="641950"/>
                </a:lnTo>
                <a:lnTo>
                  <a:pt x="232383" y="641950"/>
                </a:lnTo>
                <a:close/>
              </a:path>
            </a:pathLst>
          </a:cu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dirty="0">
              <a:solidFill>
                <a:prstClr val="white"/>
              </a:solidFill>
            </a:endParaRPr>
          </a:p>
        </p:txBody>
      </p:sp>
      <p:sp>
        <p:nvSpPr>
          <p:cNvPr id="9" name="Flowchart: Manual Input 8"/>
          <p:cNvSpPr/>
          <p:nvPr userDrawn="1"/>
        </p:nvSpPr>
        <p:spPr>
          <a:xfrm rot="5400000">
            <a:off x="240210" y="-252905"/>
            <a:ext cx="641951" cy="1147764"/>
          </a:xfrm>
          <a:prstGeom prst="flowChartManualInput">
            <a:avLst/>
          </a:pr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Tree>
    <p:extLst>
      <p:ext uri="{BB962C8B-B14F-4D97-AF65-F5344CB8AC3E}">
        <p14:creationId xmlns:p14="http://schemas.microsoft.com/office/powerpoint/2010/main" val="4247658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tails">
    <p:spTree>
      <p:nvGrpSpPr>
        <p:cNvPr id="1" name=""/>
        <p:cNvGrpSpPr/>
        <p:nvPr/>
      </p:nvGrpSpPr>
      <p:grpSpPr>
        <a:xfrm>
          <a:off x="0" y="0"/>
          <a:ext cx="0" cy="0"/>
          <a:chOff x="0" y="0"/>
          <a:chExt cx="0" cy="0"/>
        </a:xfrm>
      </p:grpSpPr>
      <p:sp>
        <p:nvSpPr>
          <p:cNvPr id="26" name="Text Placeholder 25"/>
          <p:cNvSpPr>
            <a:spLocks noGrp="1"/>
          </p:cNvSpPr>
          <p:nvPr>
            <p:ph type="body" sz="quarter" idx="10"/>
          </p:nvPr>
        </p:nvSpPr>
        <p:spPr>
          <a:xfrm>
            <a:off x="633413" y="1120543"/>
            <a:ext cx="10787062" cy="2003425"/>
          </a:xfrm>
        </p:spPr>
        <p:txBody>
          <a:bodyPr/>
          <a:lstStyle>
            <a:lvl1pPr>
              <a:lnSpc>
                <a:spcPct val="120000"/>
              </a:lnSpc>
              <a:spcBef>
                <a:spcPts val="0"/>
              </a:spcBef>
              <a:spcAft>
                <a:spcPts val="600"/>
              </a:spcAft>
              <a:buSzPct val="107000"/>
              <a:defRPr sz="1800">
                <a:solidFill>
                  <a:schemeClr val="accent1">
                    <a:lumMod val="50000"/>
                  </a:schemeClr>
                </a:solidFill>
                <a:latin typeface="Arial" panose="020B0604020202020204" pitchFamily="34" charset="0"/>
                <a:cs typeface="Arial" panose="020B0604020202020204" pitchFamily="34" charset="0"/>
              </a:defRPr>
            </a:lvl1pPr>
            <a:lvl2pPr>
              <a:lnSpc>
                <a:spcPct val="120000"/>
              </a:lnSpc>
              <a:spcBef>
                <a:spcPts val="0"/>
              </a:spcBef>
              <a:spcAft>
                <a:spcPts val="600"/>
              </a:spcAft>
              <a:defRPr sz="1800">
                <a:solidFill>
                  <a:schemeClr val="accent1">
                    <a:lumMod val="50000"/>
                  </a:schemeClr>
                </a:solidFill>
                <a:latin typeface="Arial" panose="020B0604020202020204" pitchFamily="34" charset="0"/>
                <a:cs typeface="Arial" panose="020B0604020202020204" pitchFamily="34" charset="0"/>
              </a:defRPr>
            </a:lvl2pPr>
            <a:lvl3pPr marL="1143000" indent="-228600">
              <a:lnSpc>
                <a:spcPct val="120000"/>
              </a:lnSpc>
              <a:spcBef>
                <a:spcPts val="0"/>
              </a:spcBef>
              <a:spcAft>
                <a:spcPts val="600"/>
              </a:spcAft>
              <a:buFont typeface="Wingdings" panose="05000000000000000000" pitchFamily="2" charset="2"/>
              <a:buChar char="Ø"/>
              <a:defRPr sz="1800">
                <a:solidFill>
                  <a:schemeClr val="accent1">
                    <a:lumMod val="50000"/>
                  </a:schemeClr>
                </a:solidFill>
                <a:latin typeface="Arial" panose="020B0604020202020204" pitchFamily="34" charset="0"/>
                <a:cs typeface="Arial" panose="020B0604020202020204" pitchFamily="34" charset="0"/>
              </a:defRPr>
            </a:lvl3pPr>
            <a:lvl4pPr marL="1600200" indent="-228600">
              <a:lnSpc>
                <a:spcPct val="120000"/>
              </a:lnSpc>
              <a:spcBef>
                <a:spcPts val="0"/>
              </a:spcBef>
              <a:spcAft>
                <a:spcPts val="600"/>
              </a:spcAft>
              <a:buFont typeface="Courier New" panose="02070309020205020404" pitchFamily="49" charset="0"/>
              <a:buChar char="o"/>
              <a:defRPr sz="1800">
                <a:solidFill>
                  <a:schemeClr val="accent1">
                    <a:lumMod val="50000"/>
                  </a:schemeClr>
                </a:solidFill>
                <a:latin typeface="Arial" panose="020B0604020202020204" pitchFamily="34" charset="0"/>
                <a:cs typeface="Arial" panose="020B0604020202020204" pitchFamily="34" charset="0"/>
              </a:defRPr>
            </a:lvl4pPr>
            <a:lvl5pPr>
              <a:lnSpc>
                <a:spcPct val="120000"/>
              </a:lnSpc>
              <a:spcBef>
                <a:spcPts val="0"/>
              </a:spcBef>
              <a:spcAft>
                <a:spcPts val="600"/>
              </a:spcAft>
              <a:defRPr sz="1800">
                <a:solidFill>
                  <a:schemeClr val="accent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2" name="Picture 21" descr="70trang-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 y="5791200"/>
            <a:ext cx="12191572" cy="1068475"/>
          </a:xfrm>
          <a:prstGeom prst="rect">
            <a:avLst/>
          </a:prstGeom>
        </p:spPr>
      </p:pic>
      <p:sp>
        <p:nvSpPr>
          <p:cNvPr id="24" name="TextBox 23"/>
          <p:cNvSpPr txBox="1"/>
          <p:nvPr userDrawn="1"/>
        </p:nvSpPr>
        <p:spPr>
          <a:xfrm>
            <a:off x="-597448" y="6604447"/>
            <a:ext cx="8470760" cy="276999"/>
          </a:xfrm>
          <a:prstGeom prst="rect">
            <a:avLst/>
          </a:prstGeom>
          <a:noFill/>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sz="1200" b="1" dirty="0">
                <a:solidFill>
                  <a:schemeClr val="bg1"/>
                </a:solidFill>
                <a:latin typeface="Arial" panose="020B0604020202020204" pitchFamily="34" charset="0"/>
              </a:rPr>
              <a:t>                BÁO CÁO TRIỂN KHAI QUY CHẾ PHỐI HỢP 480/QCPH- TLĐ </a:t>
            </a:r>
            <a:r>
              <a:rPr lang="en-US" sz="1200" b="1">
                <a:solidFill>
                  <a:schemeClr val="bg1"/>
                </a:solidFill>
                <a:latin typeface="Arial" panose="020B0604020202020204" pitchFamily="34" charset="0"/>
              </a:rPr>
              <a:t>– VIETINBANK	</a:t>
            </a:r>
            <a:fld id="{6A869CF5-4B53-4958-B531-6118D7B4108D}" type="slidenum">
              <a:rPr lang="en-US" sz="1200" b="1" smtClean="0">
                <a:solidFill>
                  <a:schemeClr val="bg1"/>
                </a:solidFill>
                <a:latin typeface="Arial" panose="020B0604020202020204" pitchFamily="34" charset="0"/>
              </a:rPr>
              <a:t>‹#›</a:t>
            </a:fld>
            <a:endParaRPr lang="en-US" sz="1200" b="1" dirty="0">
              <a:solidFill>
                <a:schemeClr val="bg1"/>
              </a:solidFill>
              <a:latin typeface="Arial" panose="020B0604020202020204" pitchFamily="34" charset="0"/>
            </a:endParaRPr>
          </a:p>
        </p:txBody>
      </p:sp>
      <p:sp>
        <p:nvSpPr>
          <p:cNvPr id="7" name="Flowchart: Manual Input 32"/>
          <p:cNvSpPr/>
          <p:nvPr userDrawn="1"/>
        </p:nvSpPr>
        <p:spPr>
          <a:xfrm rot="5400000">
            <a:off x="334269" y="-244663"/>
            <a:ext cx="641953" cy="1335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822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822 h 10000"/>
              <a:gd name="connsiteX0" fmla="*/ 0 w 10000"/>
              <a:gd name="connsiteY0" fmla="*/ 1751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75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51"/>
                </a:moveTo>
                <a:lnTo>
                  <a:pt x="10000" y="0"/>
                </a:lnTo>
                <a:lnTo>
                  <a:pt x="10000" y="10000"/>
                </a:lnTo>
                <a:lnTo>
                  <a:pt x="0" y="10000"/>
                </a:lnTo>
                <a:lnTo>
                  <a:pt x="0" y="1751"/>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eaLnBrk="1" fontAlgn="auto" hangingPunct="1">
              <a:spcBef>
                <a:spcPts val="0"/>
              </a:spcBef>
              <a:spcAft>
                <a:spcPts val="0"/>
              </a:spcAft>
            </a:pPr>
            <a:endParaRPr lang="en-US" sz="1351">
              <a:solidFill>
                <a:prstClr val="white"/>
              </a:solidFill>
            </a:endParaRPr>
          </a:p>
        </p:txBody>
      </p:sp>
      <p:sp>
        <p:nvSpPr>
          <p:cNvPr id="8" name="Flowchart: Manual Input 7"/>
          <p:cNvSpPr/>
          <p:nvPr userDrawn="1"/>
        </p:nvSpPr>
        <p:spPr>
          <a:xfrm rot="5400000">
            <a:off x="240210" y="-252905"/>
            <a:ext cx="641951" cy="1147764"/>
          </a:xfrm>
          <a:prstGeom prst="flowChartManualInput">
            <a:avLst/>
          </a:pr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9" name="Freeform 8"/>
          <p:cNvSpPr/>
          <p:nvPr userDrawn="1"/>
        </p:nvSpPr>
        <p:spPr>
          <a:xfrm>
            <a:off x="1353455" y="108764"/>
            <a:ext cx="10838545" cy="641950"/>
          </a:xfrm>
          <a:custGeom>
            <a:avLst/>
            <a:gdLst>
              <a:gd name="connsiteX0" fmla="*/ 0 w 10838545"/>
              <a:gd name="connsiteY0" fmla="*/ 0 h 641950"/>
              <a:gd name="connsiteX1" fmla="*/ 403237 w 10838545"/>
              <a:gd name="connsiteY1" fmla="*/ 0 h 641950"/>
              <a:gd name="connsiteX2" fmla="*/ 405805 w 10838545"/>
              <a:gd name="connsiteY2" fmla="*/ 7094 h 641950"/>
              <a:gd name="connsiteX3" fmla="*/ 405805 w 10838545"/>
              <a:gd name="connsiteY3" fmla="*/ 0 h 641950"/>
              <a:gd name="connsiteX4" fmla="*/ 10838545 w 10838545"/>
              <a:gd name="connsiteY4" fmla="*/ 0 h 641950"/>
              <a:gd name="connsiteX5" fmla="*/ 10838545 w 10838545"/>
              <a:gd name="connsiteY5" fmla="*/ 641950 h 641950"/>
              <a:gd name="connsiteX6" fmla="*/ 635620 w 10838545"/>
              <a:gd name="connsiteY6" fmla="*/ 641950 h 641950"/>
              <a:gd name="connsiteX7" fmla="*/ 405805 w 10838545"/>
              <a:gd name="connsiteY7" fmla="*/ 641950 h 641950"/>
              <a:gd name="connsiteX8" fmla="*/ 232383 w 1083854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8545" h="641950">
                <a:moveTo>
                  <a:pt x="0" y="0"/>
                </a:moveTo>
                <a:lnTo>
                  <a:pt x="403237" y="0"/>
                </a:lnTo>
                <a:lnTo>
                  <a:pt x="405805" y="7094"/>
                </a:lnTo>
                <a:lnTo>
                  <a:pt x="405805" y="0"/>
                </a:lnTo>
                <a:lnTo>
                  <a:pt x="10838545" y="0"/>
                </a:lnTo>
                <a:lnTo>
                  <a:pt x="10838545" y="641950"/>
                </a:lnTo>
                <a:lnTo>
                  <a:pt x="635620" y="641950"/>
                </a:lnTo>
                <a:lnTo>
                  <a:pt x="405805" y="641950"/>
                </a:lnTo>
                <a:lnTo>
                  <a:pt x="232383" y="641950"/>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10" name="Freeform 9"/>
          <p:cNvSpPr/>
          <p:nvPr userDrawn="1"/>
        </p:nvSpPr>
        <p:spPr>
          <a:xfrm>
            <a:off x="1213449" y="351"/>
            <a:ext cx="10978555" cy="641950"/>
          </a:xfrm>
          <a:custGeom>
            <a:avLst/>
            <a:gdLst>
              <a:gd name="connsiteX0" fmla="*/ 0 w 10978555"/>
              <a:gd name="connsiteY0" fmla="*/ 0 h 641950"/>
              <a:gd name="connsiteX1" fmla="*/ 403237 w 10978555"/>
              <a:gd name="connsiteY1" fmla="*/ 0 h 641950"/>
              <a:gd name="connsiteX2" fmla="*/ 405805 w 10978555"/>
              <a:gd name="connsiteY2" fmla="*/ 7094 h 641950"/>
              <a:gd name="connsiteX3" fmla="*/ 405805 w 10978555"/>
              <a:gd name="connsiteY3" fmla="*/ 0 h 641950"/>
              <a:gd name="connsiteX4" fmla="*/ 10978555 w 10978555"/>
              <a:gd name="connsiteY4" fmla="*/ 0 h 641950"/>
              <a:gd name="connsiteX5" fmla="*/ 10978555 w 10978555"/>
              <a:gd name="connsiteY5" fmla="*/ 641950 h 641950"/>
              <a:gd name="connsiteX6" fmla="*/ 635620 w 10978555"/>
              <a:gd name="connsiteY6" fmla="*/ 641950 h 641950"/>
              <a:gd name="connsiteX7" fmla="*/ 405805 w 10978555"/>
              <a:gd name="connsiteY7" fmla="*/ 641950 h 641950"/>
              <a:gd name="connsiteX8" fmla="*/ 232383 w 1097855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8555" h="641950">
                <a:moveTo>
                  <a:pt x="0" y="0"/>
                </a:moveTo>
                <a:lnTo>
                  <a:pt x="403237" y="0"/>
                </a:lnTo>
                <a:lnTo>
                  <a:pt x="405805" y="7094"/>
                </a:lnTo>
                <a:lnTo>
                  <a:pt x="405805" y="0"/>
                </a:lnTo>
                <a:lnTo>
                  <a:pt x="10978555" y="0"/>
                </a:lnTo>
                <a:lnTo>
                  <a:pt x="10978555" y="641950"/>
                </a:lnTo>
                <a:lnTo>
                  <a:pt x="635620" y="641950"/>
                </a:lnTo>
                <a:lnTo>
                  <a:pt x="405805" y="641950"/>
                </a:lnTo>
                <a:lnTo>
                  <a:pt x="232383" y="641950"/>
                </a:lnTo>
                <a:close/>
              </a:path>
            </a:pathLst>
          </a:cu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dirty="0">
              <a:solidFill>
                <a:prstClr val="white"/>
              </a:solidFill>
            </a:endParaRPr>
          </a:p>
        </p:txBody>
      </p:sp>
    </p:spTree>
    <p:extLst>
      <p:ext uri="{BB962C8B-B14F-4D97-AF65-F5344CB8AC3E}">
        <p14:creationId xmlns:p14="http://schemas.microsoft.com/office/powerpoint/2010/main" val="782480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_1">
    <p:spTree>
      <p:nvGrpSpPr>
        <p:cNvPr id="1" name=""/>
        <p:cNvGrpSpPr/>
        <p:nvPr/>
      </p:nvGrpSpPr>
      <p:grpSpPr>
        <a:xfrm>
          <a:off x="0" y="0"/>
          <a:ext cx="0" cy="0"/>
          <a:chOff x="0" y="0"/>
          <a:chExt cx="0" cy="0"/>
        </a:xfrm>
      </p:grpSpPr>
      <p:sp>
        <p:nvSpPr>
          <p:cNvPr id="23" name="TextBox 22"/>
          <p:cNvSpPr txBox="1"/>
          <p:nvPr userDrawn="1"/>
        </p:nvSpPr>
        <p:spPr>
          <a:xfrm>
            <a:off x="-597448" y="6604447"/>
            <a:ext cx="8470760" cy="276999"/>
          </a:xfrm>
          <a:prstGeom prst="rect">
            <a:avLst/>
          </a:prstGeom>
          <a:noFill/>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sz="1200" b="1" dirty="0">
                <a:solidFill>
                  <a:schemeClr val="bg1"/>
                </a:solidFill>
                <a:latin typeface="Arial" panose="020B0604020202020204" pitchFamily="34" charset="0"/>
              </a:rPr>
              <a:t>                BÁO CÁO TRIỂN KHAI QUY CHẾ PHỐI HỢP 480/QCPH- TLĐ </a:t>
            </a:r>
            <a:r>
              <a:rPr lang="en-US" sz="1200" b="1">
                <a:solidFill>
                  <a:schemeClr val="bg1"/>
                </a:solidFill>
                <a:latin typeface="Arial" panose="020B0604020202020204" pitchFamily="34" charset="0"/>
              </a:rPr>
              <a:t>– VIETINBANK	</a:t>
            </a:r>
            <a:fld id="{6A869CF5-4B53-4958-B531-6118D7B4108D}" type="slidenum">
              <a:rPr lang="en-US" sz="1200" b="1" smtClean="0">
                <a:solidFill>
                  <a:schemeClr val="bg1"/>
                </a:solidFill>
                <a:latin typeface="Arial" panose="020B0604020202020204" pitchFamily="34" charset="0"/>
              </a:rPr>
              <a:t>‹#›</a:t>
            </a:fld>
            <a:endParaRPr lang="en-US" sz="1200" b="1" dirty="0">
              <a:solidFill>
                <a:schemeClr val="bg1"/>
              </a:solidFill>
              <a:latin typeface="Arial" panose="020B0604020202020204" pitchFamily="34" charset="0"/>
            </a:endParaRPr>
          </a:p>
        </p:txBody>
      </p:sp>
      <p:sp>
        <p:nvSpPr>
          <p:cNvPr id="24" name="Flowchart: Manual Input 32"/>
          <p:cNvSpPr/>
          <p:nvPr userDrawn="1"/>
        </p:nvSpPr>
        <p:spPr>
          <a:xfrm rot="5400000">
            <a:off x="334269" y="-244663"/>
            <a:ext cx="641953" cy="1335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822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822 h 10000"/>
              <a:gd name="connsiteX0" fmla="*/ 0 w 10000"/>
              <a:gd name="connsiteY0" fmla="*/ 1751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75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51"/>
                </a:moveTo>
                <a:lnTo>
                  <a:pt x="10000" y="0"/>
                </a:lnTo>
                <a:lnTo>
                  <a:pt x="10000" y="10000"/>
                </a:lnTo>
                <a:lnTo>
                  <a:pt x="0" y="10000"/>
                </a:lnTo>
                <a:lnTo>
                  <a:pt x="0" y="1751"/>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eaLnBrk="1" fontAlgn="auto" hangingPunct="1">
              <a:spcBef>
                <a:spcPts val="0"/>
              </a:spcBef>
              <a:spcAft>
                <a:spcPts val="0"/>
              </a:spcAft>
            </a:pPr>
            <a:endParaRPr lang="en-US" sz="1351">
              <a:solidFill>
                <a:prstClr val="white"/>
              </a:solidFill>
            </a:endParaRPr>
          </a:p>
        </p:txBody>
      </p:sp>
      <p:sp>
        <p:nvSpPr>
          <p:cNvPr id="25" name="Flowchart: Manual Input 24"/>
          <p:cNvSpPr/>
          <p:nvPr userDrawn="1"/>
        </p:nvSpPr>
        <p:spPr>
          <a:xfrm rot="5400000">
            <a:off x="240210" y="-252905"/>
            <a:ext cx="641951" cy="1147764"/>
          </a:xfrm>
          <a:prstGeom prst="flowChartManualInput">
            <a:avLst/>
          </a:pr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pic>
        <p:nvPicPr>
          <p:cNvPr id="27" name="Picture 26" descr="70trang-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828" y="5943600"/>
            <a:ext cx="12191572" cy="1068475"/>
          </a:xfrm>
          <a:prstGeom prst="rect">
            <a:avLst/>
          </a:prstGeom>
        </p:spPr>
      </p:pic>
      <p:sp>
        <p:nvSpPr>
          <p:cNvPr id="28" name="TextBox 27"/>
          <p:cNvSpPr txBox="1"/>
          <p:nvPr userDrawn="1"/>
        </p:nvSpPr>
        <p:spPr>
          <a:xfrm>
            <a:off x="-445048" y="6756847"/>
            <a:ext cx="8470760" cy="276999"/>
          </a:xfrm>
          <a:prstGeom prst="rect">
            <a:avLst/>
          </a:prstGeom>
          <a:noFill/>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sz="1200" b="1" dirty="0">
                <a:solidFill>
                  <a:schemeClr val="bg1"/>
                </a:solidFill>
                <a:latin typeface="Arial" panose="020B0604020202020204" pitchFamily="34" charset="0"/>
              </a:rPr>
              <a:t>                BÁO CÁO TRIỂN KHAI QUY CHẾ PHỐI HỢP 480/QCPH- TLĐ </a:t>
            </a:r>
            <a:r>
              <a:rPr lang="en-US" sz="1200" b="1">
                <a:solidFill>
                  <a:schemeClr val="bg1"/>
                </a:solidFill>
                <a:latin typeface="Arial" panose="020B0604020202020204" pitchFamily="34" charset="0"/>
              </a:rPr>
              <a:t>– VIETINBANK	</a:t>
            </a:r>
            <a:fld id="{6A869CF5-4B53-4958-B531-6118D7B4108D}" type="slidenum">
              <a:rPr lang="en-US" sz="1200" b="1" smtClean="0">
                <a:solidFill>
                  <a:schemeClr val="bg1"/>
                </a:solidFill>
                <a:latin typeface="Arial" panose="020B0604020202020204" pitchFamily="34" charset="0"/>
              </a:rPr>
              <a:t>‹#›</a:t>
            </a:fld>
            <a:endParaRPr lang="en-US" sz="1200" b="1" dirty="0">
              <a:solidFill>
                <a:schemeClr val="bg1"/>
              </a:solidFill>
              <a:latin typeface="Arial" panose="020B0604020202020204" pitchFamily="34" charset="0"/>
            </a:endParaRPr>
          </a:p>
        </p:txBody>
      </p:sp>
      <p:sp>
        <p:nvSpPr>
          <p:cNvPr id="10" name="Freeform 9"/>
          <p:cNvSpPr/>
          <p:nvPr userDrawn="1"/>
        </p:nvSpPr>
        <p:spPr>
          <a:xfrm>
            <a:off x="1353455" y="108764"/>
            <a:ext cx="10838545" cy="641950"/>
          </a:xfrm>
          <a:custGeom>
            <a:avLst/>
            <a:gdLst>
              <a:gd name="connsiteX0" fmla="*/ 0 w 10838545"/>
              <a:gd name="connsiteY0" fmla="*/ 0 h 641950"/>
              <a:gd name="connsiteX1" fmla="*/ 403237 w 10838545"/>
              <a:gd name="connsiteY1" fmla="*/ 0 h 641950"/>
              <a:gd name="connsiteX2" fmla="*/ 405805 w 10838545"/>
              <a:gd name="connsiteY2" fmla="*/ 7094 h 641950"/>
              <a:gd name="connsiteX3" fmla="*/ 405805 w 10838545"/>
              <a:gd name="connsiteY3" fmla="*/ 0 h 641950"/>
              <a:gd name="connsiteX4" fmla="*/ 10838545 w 10838545"/>
              <a:gd name="connsiteY4" fmla="*/ 0 h 641950"/>
              <a:gd name="connsiteX5" fmla="*/ 10838545 w 10838545"/>
              <a:gd name="connsiteY5" fmla="*/ 641950 h 641950"/>
              <a:gd name="connsiteX6" fmla="*/ 635620 w 10838545"/>
              <a:gd name="connsiteY6" fmla="*/ 641950 h 641950"/>
              <a:gd name="connsiteX7" fmla="*/ 405805 w 10838545"/>
              <a:gd name="connsiteY7" fmla="*/ 641950 h 641950"/>
              <a:gd name="connsiteX8" fmla="*/ 232383 w 1083854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8545" h="641950">
                <a:moveTo>
                  <a:pt x="0" y="0"/>
                </a:moveTo>
                <a:lnTo>
                  <a:pt x="403237" y="0"/>
                </a:lnTo>
                <a:lnTo>
                  <a:pt x="405805" y="7094"/>
                </a:lnTo>
                <a:lnTo>
                  <a:pt x="405805" y="0"/>
                </a:lnTo>
                <a:lnTo>
                  <a:pt x="10838545" y="0"/>
                </a:lnTo>
                <a:lnTo>
                  <a:pt x="10838545" y="641950"/>
                </a:lnTo>
                <a:lnTo>
                  <a:pt x="635620" y="641950"/>
                </a:lnTo>
                <a:lnTo>
                  <a:pt x="405805" y="641950"/>
                </a:lnTo>
                <a:lnTo>
                  <a:pt x="232383" y="641950"/>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11" name="Freeform 10"/>
          <p:cNvSpPr/>
          <p:nvPr userDrawn="1"/>
        </p:nvSpPr>
        <p:spPr>
          <a:xfrm>
            <a:off x="1213449" y="351"/>
            <a:ext cx="10978555" cy="641950"/>
          </a:xfrm>
          <a:custGeom>
            <a:avLst/>
            <a:gdLst>
              <a:gd name="connsiteX0" fmla="*/ 0 w 10978555"/>
              <a:gd name="connsiteY0" fmla="*/ 0 h 641950"/>
              <a:gd name="connsiteX1" fmla="*/ 403237 w 10978555"/>
              <a:gd name="connsiteY1" fmla="*/ 0 h 641950"/>
              <a:gd name="connsiteX2" fmla="*/ 405805 w 10978555"/>
              <a:gd name="connsiteY2" fmla="*/ 7094 h 641950"/>
              <a:gd name="connsiteX3" fmla="*/ 405805 w 10978555"/>
              <a:gd name="connsiteY3" fmla="*/ 0 h 641950"/>
              <a:gd name="connsiteX4" fmla="*/ 10978555 w 10978555"/>
              <a:gd name="connsiteY4" fmla="*/ 0 h 641950"/>
              <a:gd name="connsiteX5" fmla="*/ 10978555 w 10978555"/>
              <a:gd name="connsiteY5" fmla="*/ 641950 h 641950"/>
              <a:gd name="connsiteX6" fmla="*/ 635620 w 10978555"/>
              <a:gd name="connsiteY6" fmla="*/ 641950 h 641950"/>
              <a:gd name="connsiteX7" fmla="*/ 405805 w 10978555"/>
              <a:gd name="connsiteY7" fmla="*/ 641950 h 641950"/>
              <a:gd name="connsiteX8" fmla="*/ 232383 w 1097855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8555" h="641950">
                <a:moveTo>
                  <a:pt x="0" y="0"/>
                </a:moveTo>
                <a:lnTo>
                  <a:pt x="403237" y="0"/>
                </a:lnTo>
                <a:lnTo>
                  <a:pt x="405805" y="7094"/>
                </a:lnTo>
                <a:lnTo>
                  <a:pt x="405805" y="0"/>
                </a:lnTo>
                <a:lnTo>
                  <a:pt x="10978555" y="0"/>
                </a:lnTo>
                <a:lnTo>
                  <a:pt x="10978555" y="641950"/>
                </a:lnTo>
                <a:lnTo>
                  <a:pt x="635620" y="641950"/>
                </a:lnTo>
                <a:lnTo>
                  <a:pt x="405805" y="641950"/>
                </a:lnTo>
                <a:lnTo>
                  <a:pt x="232383" y="641950"/>
                </a:lnTo>
                <a:close/>
              </a:path>
            </a:pathLst>
          </a:cu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dirty="0">
              <a:solidFill>
                <a:prstClr val="white"/>
              </a:solidFill>
            </a:endParaRPr>
          </a:p>
        </p:txBody>
      </p:sp>
    </p:spTree>
    <p:extLst>
      <p:ext uri="{BB962C8B-B14F-4D97-AF65-F5344CB8AC3E}">
        <p14:creationId xmlns:p14="http://schemas.microsoft.com/office/powerpoint/2010/main" val="3326637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A13893EA-10D8-4402-BF3B-55D779028D47}" type="datetime1">
              <a:rPr lang="en-GB"/>
              <a:pPr>
                <a:defRPr/>
              </a:pPr>
              <a:t>28/06/2018</a:t>
            </a:fld>
            <a:endParaRPr lang="en-GB"/>
          </a:p>
        </p:txBody>
      </p:sp>
      <p:sp>
        <p:nvSpPr>
          <p:cNvPr id="5"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1E7D4C79-1710-4B53-BF35-63C445404513}" type="slidenum">
              <a:rPr lang="en-GB"/>
              <a:pPr/>
              <a:t>‹#›</a:t>
            </a:fld>
            <a:endParaRPr lang="en-GB"/>
          </a:p>
        </p:txBody>
      </p:sp>
    </p:spTree>
    <p:extLst>
      <p:ext uri="{BB962C8B-B14F-4D97-AF65-F5344CB8AC3E}">
        <p14:creationId xmlns:p14="http://schemas.microsoft.com/office/powerpoint/2010/main" val="37045585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CA6AF0F3-3DDC-405A-9AE7-5CCCB727A54E}" type="datetime1">
              <a:rPr lang="en-GB"/>
              <a:pPr>
                <a:defRPr/>
              </a:pPr>
              <a:t>28/06/2018</a:t>
            </a:fld>
            <a:endParaRPr lang="en-GB"/>
          </a:p>
        </p:txBody>
      </p:sp>
      <p:sp>
        <p:nvSpPr>
          <p:cNvPr id="6"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7A98767E-9B07-4EC3-875E-62F8817039FF}" type="slidenum">
              <a:rPr lang="en-GB"/>
              <a:pPr/>
              <a:t>‹#›</a:t>
            </a:fld>
            <a:endParaRPr lang="en-GB"/>
          </a:p>
        </p:txBody>
      </p:sp>
    </p:spTree>
    <p:extLst>
      <p:ext uri="{BB962C8B-B14F-4D97-AF65-F5344CB8AC3E}">
        <p14:creationId xmlns:p14="http://schemas.microsoft.com/office/powerpoint/2010/main" val="3872773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FC4A10DD-C595-4B54-AF60-1AD9943CDE76}" type="datetime1">
              <a:rPr lang="en-GB"/>
              <a:pPr>
                <a:defRPr/>
              </a:pPr>
              <a:t>28/06/2018</a:t>
            </a:fld>
            <a:endParaRPr lang="en-GB"/>
          </a:p>
        </p:txBody>
      </p:sp>
      <p:sp>
        <p:nvSpPr>
          <p:cNvPr id="8"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fld id="{834D911F-393A-41BF-873C-8BBFCA7C185C}" type="slidenum">
              <a:rPr lang="en-GB"/>
              <a:pPr/>
              <a:t>‹#›</a:t>
            </a:fld>
            <a:endParaRPr lang="en-GB"/>
          </a:p>
        </p:txBody>
      </p:sp>
    </p:spTree>
    <p:extLst>
      <p:ext uri="{BB962C8B-B14F-4D97-AF65-F5344CB8AC3E}">
        <p14:creationId xmlns:p14="http://schemas.microsoft.com/office/powerpoint/2010/main" val="1352526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23392" y="1912600"/>
          <a:ext cx="10849205" cy="2956560"/>
        </p:xfrm>
        <a:graphic>
          <a:graphicData uri="http://schemas.openxmlformats.org/drawingml/2006/table">
            <a:tbl>
              <a:tblPr firstRow="1" bandRow="1">
                <a:effectLst>
                  <a:outerShdw blurRad="50800" dist="38100" dir="13500000" algn="br" rotWithShape="0">
                    <a:prstClr val="black">
                      <a:alpha val="40000"/>
                    </a:prstClr>
                  </a:outerShdw>
                </a:effectLst>
                <a:tableStyleId>{2D5ABB26-0587-4C30-8999-92F81FD0307C}</a:tableStyleId>
              </a:tblPr>
              <a:tblGrid>
                <a:gridCol w="1034952">
                  <a:extLst>
                    <a:ext uri="{9D8B030D-6E8A-4147-A177-3AD203B41FA5}">
                      <a16:colId xmlns:a16="http://schemas.microsoft.com/office/drawing/2014/main" val="20000"/>
                    </a:ext>
                  </a:extLst>
                </a:gridCol>
                <a:gridCol w="432725">
                  <a:extLst>
                    <a:ext uri="{9D8B030D-6E8A-4147-A177-3AD203B41FA5}">
                      <a16:colId xmlns:a16="http://schemas.microsoft.com/office/drawing/2014/main" val="20001"/>
                    </a:ext>
                  </a:extLst>
                </a:gridCol>
                <a:gridCol w="9381528">
                  <a:extLst>
                    <a:ext uri="{9D8B030D-6E8A-4147-A177-3AD203B41FA5}">
                      <a16:colId xmlns:a16="http://schemas.microsoft.com/office/drawing/2014/main" val="20002"/>
                    </a:ext>
                  </a:extLst>
                </a:gridCol>
              </a:tblGrid>
              <a:tr h="370840">
                <a:tc>
                  <a:txBody>
                    <a:bodyPr/>
                    <a:lstStyle/>
                    <a:p>
                      <a:pPr algn="ctr"/>
                      <a:r>
                        <a:rPr lang="en-US" sz="2000" b="1">
                          <a:solidFill>
                            <a:schemeClr val="bg1"/>
                          </a:solidFill>
                          <a:latin typeface="+mn-lt"/>
                        </a:rPr>
                        <a:t>1</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0"/>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1"/>
                  </a:ext>
                </a:extLst>
              </a:tr>
              <a:tr h="370840">
                <a:tc>
                  <a:txBody>
                    <a:bodyPr/>
                    <a:lstStyle/>
                    <a:p>
                      <a:pPr algn="ctr"/>
                      <a:r>
                        <a:rPr lang="en-US" sz="2000" b="1">
                          <a:solidFill>
                            <a:schemeClr val="bg1"/>
                          </a:solidFill>
                          <a:latin typeface="+mn-lt"/>
                        </a:rPr>
                        <a:t>2</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2"/>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3"/>
                  </a:ext>
                </a:extLst>
              </a:tr>
              <a:tr h="370840">
                <a:tc>
                  <a:txBody>
                    <a:bodyPr/>
                    <a:lstStyle/>
                    <a:p>
                      <a:pPr algn="ctr"/>
                      <a:r>
                        <a:rPr lang="en-US" sz="2000" b="1">
                          <a:solidFill>
                            <a:schemeClr val="bg1"/>
                          </a:solidFill>
                          <a:latin typeface="+mn-lt"/>
                        </a:rPr>
                        <a:t>3</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4"/>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5"/>
                  </a:ext>
                </a:extLst>
              </a:tr>
              <a:tr h="370840">
                <a:tc>
                  <a:txBody>
                    <a:bodyPr/>
                    <a:lstStyle/>
                    <a:p>
                      <a:pPr algn="ctr"/>
                      <a:r>
                        <a:rPr lang="en-US" sz="2000" b="1">
                          <a:solidFill>
                            <a:schemeClr val="bg1"/>
                          </a:solidFill>
                          <a:latin typeface="+mn-lt"/>
                        </a:rPr>
                        <a:t>4</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6"/>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7"/>
                  </a:ext>
                </a:extLst>
              </a:tr>
              <a:tr h="370840">
                <a:tc>
                  <a:txBody>
                    <a:bodyPr/>
                    <a:lstStyle/>
                    <a:p>
                      <a:pPr algn="ctr"/>
                      <a:r>
                        <a:rPr lang="en-US" sz="2000" b="1">
                          <a:solidFill>
                            <a:schemeClr val="bg1"/>
                          </a:solidFill>
                          <a:latin typeface="+mn-lt"/>
                        </a:rPr>
                        <a:t>5</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8"/>
                  </a:ext>
                </a:extLst>
              </a:tr>
            </a:tbl>
          </a:graphicData>
        </a:graphic>
      </p:graphicFrame>
      <p:sp>
        <p:nvSpPr>
          <p:cNvPr id="3" name="Title 1"/>
          <p:cNvSpPr txBox="1">
            <a:spLocks/>
          </p:cNvSpPr>
          <p:nvPr/>
        </p:nvSpPr>
        <p:spPr>
          <a:xfrm>
            <a:off x="609600" y="274638"/>
            <a:ext cx="10972800" cy="706437"/>
          </a:xfrm>
          <a:prstGeom prst="rect">
            <a:avLst/>
          </a:prstGeom>
        </p:spPr>
        <p:txBody>
          <a:bodyPr anchor="ctr">
            <a:normAutofit/>
          </a:bodyPr>
          <a:lstStyle>
            <a:lvl1pPr algn="l">
              <a:defRPr sz="3600" b="1">
                <a:solidFill>
                  <a:srgbClr val="FF0000"/>
                </a:solidFill>
              </a:defRPr>
            </a:lvl1pPr>
          </a:lstStyle>
          <a:p>
            <a:pPr eaLnBrk="1" fontAlgn="auto" hangingPunct="1">
              <a:spcBef>
                <a:spcPts val="0"/>
              </a:spcBef>
              <a:spcAft>
                <a:spcPts val="0"/>
              </a:spcAft>
              <a:defRPr/>
            </a:pPr>
            <a:r>
              <a:rPr lang="en-US">
                <a:latin typeface="Calibri"/>
              </a:rPr>
              <a:t>Click to edit Master title style</a:t>
            </a:r>
          </a:p>
        </p:txBody>
      </p:sp>
      <p:sp>
        <p:nvSpPr>
          <p:cNvPr id="4" name="Date Placeholder 2"/>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4F5290EF-4D69-4474-A8A0-947754C6410C}" type="datetime1">
              <a:rPr lang="en-GB"/>
              <a:pPr>
                <a:defRPr/>
              </a:pPr>
              <a:t>28/06/2018</a:t>
            </a:fld>
            <a:endParaRPr lang="en-GB"/>
          </a:p>
        </p:txBody>
      </p:sp>
      <p:sp>
        <p:nvSpPr>
          <p:cNvPr id="5" name="Footer Placeholder 3"/>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4"/>
          <p:cNvSpPr>
            <a:spLocks noGrp="1"/>
          </p:cNvSpPr>
          <p:nvPr>
            <p:ph type="sldNum" sz="quarter" idx="12"/>
          </p:nvPr>
        </p:nvSpPr>
        <p:spPr/>
        <p:txBody>
          <a:bodyPr/>
          <a:lstStyle>
            <a:lvl1pPr>
              <a:defRPr/>
            </a:lvl1pPr>
          </a:lstStyle>
          <a:p>
            <a:fld id="{32F5BA93-94EF-4436-B99C-AAAAFABE62EF}" type="slidenum">
              <a:rPr lang="en-GB"/>
              <a:pPr/>
              <a:t>‹#›</a:t>
            </a:fld>
            <a:endParaRPr lang="en-GB"/>
          </a:p>
        </p:txBody>
      </p:sp>
    </p:spTree>
    <p:extLst>
      <p:ext uri="{BB962C8B-B14F-4D97-AF65-F5344CB8AC3E}">
        <p14:creationId xmlns:p14="http://schemas.microsoft.com/office/powerpoint/2010/main" val="6856028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1B35C8B9-E4D5-41AD-AA70-D2485ED30DBB}" type="datetime1">
              <a:rPr lang="en-GB"/>
              <a:pPr>
                <a:defRPr/>
              </a:pPr>
              <a:t>28/06/2018</a:t>
            </a:fld>
            <a:endParaRPr lang="en-GB"/>
          </a:p>
        </p:txBody>
      </p:sp>
      <p:sp>
        <p:nvSpPr>
          <p:cNvPr id="3"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fld id="{33B58B2E-22F8-4F48-879A-4D8A6F700777}" type="slidenum">
              <a:rPr lang="en-GB"/>
              <a:pPr/>
              <a:t>‹#›</a:t>
            </a:fld>
            <a:endParaRPr lang="en-GB"/>
          </a:p>
        </p:txBody>
      </p:sp>
    </p:spTree>
    <p:extLst>
      <p:ext uri="{BB962C8B-B14F-4D97-AF65-F5344CB8AC3E}">
        <p14:creationId xmlns:p14="http://schemas.microsoft.com/office/powerpoint/2010/main" val="1093008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4BC8E247-B1D6-4D83-8EA4-BAB2079A8B4B}" type="datetime1">
              <a:rPr lang="en-GB"/>
              <a:pPr>
                <a:defRPr/>
              </a:pPr>
              <a:t>28/06/2018</a:t>
            </a:fld>
            <a:endParaRPr lang="en-GB"/>
          </a:p>
        </p:txBody>
      </p:sp>
      <p:sp>
        <p:nvSpPr>
          <p:cNvPr id="6"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D9172824-F0A8-4641-A851-BF9CC2C6C465}" type="slidenum">
              <a:rPr lang="en-GB"/>
              <a:pPr/>
              <a:t>‹#›</a:t>
            </a:fld>
            <a:endParaRPr lang="en-GB"/>
          </a:p>
        </p:txBody>
      </p:sp>
    </p:spTree>
    <p:extLst>
      <p:ext uri="{BB962C8B-B14F-4D97-AF65-F5344CB8AC3E}">
        <p14:creationId xmlns:p14="http://schemas.microsoft.com/office/powerpoint/2010/main" val="3222055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A279E715-E14F-4B47-BED4-506BBEE1A1DC}" type="datetime1">
              <a:rPr lang="en-GB"/>
              <a:pPr>
                <a:defRPr/>
              </a:pPr>
              <a:t>28/06/2018</a:t>
            </a:fld>
            <a:endParaRPr lang="en-GB"/>
          </a:p>
        </p:txBody>
      </p:sp>
      <p:sp>
        <p:nvSpPr>
          <p:cNvPr id="6"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817459EF-7D92-4C14-832E-09E81BFF4237}" type="slidenum">
              <a:rPr lang="en-GB"/>
              <a:pPr/>
              <a:t>‹#›</a:t>
            </a:fld>
            <a:endParaRPr lang="en-GB"/>
          </a:p>
        </p:txBody>
      </p:sp>
    </p:spTree>
    <p:extLst>
      <p:ext uri="{BB962C8B-B14F-4D97-AF65-F5344CB8AC3E}">
        <p14:creationId xmlns:p14="http://schemas.microsoft.com/office/powerpoint/2010/main" val="9199380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C620A938-F005-4A2D-A9D4-294CD9A018B0}" type="datetime1">
              <a:rPr lang="en-GB"/>
              <a:pPr>
                <a:defRPr/>
              </a:pPr>
              <a:t>28/06/2018</a:t>
            </a:fld>
            <a:endParaRPr lang="en-GB"/>
          </a:p>
        </p:txBody>
      </p:sp>
      <p:sp>
        <p:nvSpPr>
          <p:cNvPr id="5"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D1A82D95-1265-470A-946F-EB7D770948EC}" type="slidenum">
              <a:rPr lang="en-GB"/>
              <a:pPr/>
              <a:t>‹#›</a:t>
            </a:fld>
            <a:endParaRPr lang="en-GB"/>
          </a:p>
        </p:txBody>
      </p:sp>
    </p:spTree>
    <p:extLst>
      <p:ext uri="{BB962C8B-B14F-4D97-AF65-F5344CB8AC3E}">
        <p14:creationId xmlns:p14="http://schemas.microsoft.com/office/powerpoint/2010/main" val="126672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_1">
    <p:spTree>
      <p:nvGrpSpPr>
        <p:cNvPr id="1" name=""/>
        <p:cNvGrpSpPr/>
        <p:nvPr/>
      </p:nvGrpSpPr>
      <p:grpSpPr>
        <a:xfrm>
          <a:off x="0" y="0"/>
          <a:ext cx="0" cy="0"/>
          <a:chOff x="0" y="0"/>
          <a:chExt cx="0" cy="0"/>
        </a:xfrm>
      </p:grpSpPr>
      <p:pic>
        <p:nvPicPr>
          <p:cNvPr id="23" name="Picture 22" descr="70trang-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 y="5791200"/>
            <a:ext cx="12191572" cy="1068475"/>
          </a:xfrm>
          <a:prstGeom prst="rect">
            <a:avLst/>
          </a:prstGeom>
        </p:spPr>
      </p:pic>
      <p:sp>
        <p:nvSpPr>
          <p:cNvPr id="9" name="Flowchart: Manual Input 32"/>
          <p:cNvSpPr/>
          <p:nvPr userDrawn="1"/>
        </p:nvSpPr>
        <p:spPr>
          <a:xfrm rot="5400000">
            <a:off x="334269" y="-244663"/>
            <a:ext cx="641953" cy="1335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822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822 h 10000"/>
              <a:gd name="connsiteX0" fmla="*/ 0 w 10000"/>
              <a:gd name="connsiteY0" fmla="*/ 1751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75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51"/>
                </a:moveTo>
                <a:lnTo>
                  <a:pt x="10000" y="0"/>
                </a:lnTo>
                <a:lnTo>
                  <a:pt x="10000" y="10000"/>
                </a:lnTo>
                <a:lnTo>
                  <a:pt x="0" y="10000"/>
                </a:lnTo>
                <a:lnTo>
                  <a:pt x="0" y="1751"/>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eaLnBrk="1" fontAlgn="auto" hangingPunct="1">
              <a:spcBef>
                <a:spcPts val="0"/>
              </a:spcBef>
              <a:spcAft>
                <a:spcPts val="0"/>
              </a:spcAft>
            </a:pPr>
            <a:endParaRPr lang="en-US" sz="1351">
              <a:solidFill>
                <a:prstClr val="white"/>
              </a:solidFill>
            </a:endParaRPr>
          </a:p>
        </p:txBody>
      </p:sp>
      <p:sp>
        <p:nvSpPr>
          <p:cNvPr id="11" name="Flowchart: Manual Input 10"/>
          <p:cNvSpPr/>
          <p:nvPr userDrawn="1"/>
        </p:nvSpPr>
        <p:spPr>
          <a:xfrm rot="5400000">
            <a:off x="240210" y="-252905"/>
            <a:ext cx="641951" cy="1147764"/>
          </a:xfrm>
          <a:prstGeom prst="flowChartManualInput">
            <a:avLst/>
          </a:pr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13" name="Freeform 12"/>
          <p:cNvSpPr/>
          <p:nvPr userDrawn="1"/>
        </p:nvSpPr>
        <p:spPr>
          <a:xfrm>
            <a:off x="1353455" y="108764"/>
            <a:ext cx="10838545" cy="641950"/>
          </a:xfrm>
          <a:custGeom>
            <a:avLst/>
            <a:gdLst>
              <a:gd name="connsiteX0" fmla="*/ 0 w 10838545"/>
              <a:gd name="connsiteY0" fmla="*/ 0 h 641950"/>
              <a:gd name="connsiteX1" fmla="*/ 403237 w 10838545"/>
              <a:gd name="connsiteY1" fmla="*/ 0 h 641950"/>
              <a:gd name="connsiteX2" fmla="*/ 405805 w 10838545"/>
              <a:gd name="connsiteY2" fmla="*/ 7094 h 641950"/>
              <a:gd name="connsiteX3" fmla="*/ 405805 w 10838545"/>
              <a:gd name="connsiteY3" fmla="*/ 0 h 641950"/>
              <a:gd name="connsiteX4" fmla="*/ 10838545 w 10838545"/>
              <a:gd name="connsiteY4" fmla="*/ 0 h 641950"/>
              <a:gd name="connsiteX5" fmla="*/ 10838545 w 10838545"/>
              <a:gd name="connsiteY5" fmla="*/ 641950 h 641950"/>
              <a:gd name="connsiteX6" fmla="*/ 635620 w 10838545"/>
              <a:gd name="connsiteY6" fmla="*/ 641950 h 641950"/>
              <a:gd name="connsiteX7" fmla="*/ 405805 w 10838545"/>
              <a:gd name="connsiteY7" fmla="*/ 641950 h 641950"/>
              <a:gd name="connsiteX8" fmla="*/ 232383 w 1083854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8545" h="641950">
                <a:moveTo>
                  <a:pt x="0" y="0"/>
                </a:moveTo>
                <a:lnTo>
                  <a:pt x="403237" y="0"/>
                </a:lnTo>
                <a:lnTo>
                  <a:pt x="405805" y="7094"/>
                </a:lnTo>
                <a:lnTo>
                  <a:pt x="405805" y="0"/>
                </a:lnTo>
                <a:lnTo>
                  <a:pt x="10838545" y="0"/>
                </a:lnTo>
                <a:lnTo>
                  <a:pt x="10838545" y="641950"/>
                </a:lnTo>
                <a:lnTo>
                  <a:pt x="635620" y="641950"/>
                </a:lnTo>
                <a:lnTo>
                  <a:pt x="405805" y="641950"/>
                </a:lnTo>
                <a:lnTo>
                  <a:pt x="232383" y="641950"/>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14" name="Freeform 13"/>
          <p:cNvSpPr/>
          <p:nvPr userDrawn="1"/>
        </p:nvSpPr>
        <p:spPr>
          <a:xfrm>
            <a:off x="1213449" y="351"/>
            <a:ext cx="10978555" cy="641950"/>
          </a:xfrm>
          <a:custGeom>
            <a:avLst/>
            <a:gdLst>
              <a:gd name="connsiteX0" fmla="*/ 0 w 10978555"/>
              <a:gd name="connsiteY0" fmla="*/ 0 h 641950"/>
              <a:gd name="connsiteX1" fmla="*/ 403237 w 10978555"/>
              <a:gd name="connsiteY1" fmla="*/ 0 h 641950"/>
              <a:gd name="connsiteX2" fmla="*/ 405805 w 10978555"/>
              <a:gd name="connsiteY2" fmla="*/ 7094 h 641950"/>
              <a:gd name="connsiteX3" fmla="*/ 405805 w 10978555"/>
              <a:gd name="connsiteY3" fmla="*/ 0 h 641950"/>
              <a:gd name="connsiteX4" fmla="*/ 10978555 w 10978555"/>
              <a:gd name="connsiteY4" fmla="*/ 0 h 641950"/>
              <a:gd name="connsiteX5" fmla="*/ 10978555 w 10978555"/>
              <a:gd name="connsiteY5" fmla="*/ 641950 h 641950"/>
              <a:gd name="connsiteX6" fmla="*/ 635620 w 10978555"/>
              <a:gd name="connsiteY6" fmla="*/ 641950 h 641950"/>
              <a:gd name="connsiteX7" fmla="*/ 405805 w 10978555"/>
              <a:gd name="connsiteY7" fmla="*/ 641950 h 641950"/>
              <a:gd name="connsiteX8" fmla="*/ 232383 w 1097855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8555" h="641950">
                <a:moveTo>
                  <a:pt x="0" y="0"/>
                </a:moveTo>
                <a:lnTo>
                  <a:pt x="403237" y="0"/>
                </a:lnTo>
                <a:lnTo>
                  <a:pt x="405805" y="7094"/>
                </a:lnTo>
                <a:lnTo>
                  <a:pt x="405805" y="0"/>
                </a:lnTo>
                <a:lnTo>
                  <a:pt x="10978555" y="0"/>
                </a:lnTo>
                <a:lnTo>
                  <a:pt x="10978555" y="641950"/>
                </a:lnTo>
                <a:lnTo>
                  <a:pt x="635620" y="641950"/>
                </a:lnTo>
                <a:lnTo>
                  <a:pt x="405805" y="641950"/>
                </a:lnTo>
                <a:lnTo>
                  <a:pt x="232383" y="641950"/>
                </a:lnTo>
                <a:close/>
              </a:path>
            </a:pathLst>
          </a:cu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dirty="0">
              <a:solidFill>
                <a:prstClr val="white"/>
              </a:solidFill>
            </a:endParaRPr>
          </a:p>
        </p:txBody>
      </p:sp>
    </p:spTree>
    <p:extLst>
      <p:ext uri="{BB962C8B-B14F-4D97-AF65-F5344CB8AC3E}">
        <p14:creationId xmlns:p14="http://schemas.microsoft.com/office/powerpoint/2010/main" val="32412122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A4F47E90-86AF-45BE-8FB4-D1B0C43AF224}" type="datetime1">
              <a:rPr lang="en-GB"/>
              <a:pPr>
                <a:defRPr/>
              </a:pPr>
              <a:t>28/06/2018</a:t>
            </a:fld>
            <a:endParaRPr lang="en-GB"/>
          </a:p>
        </p:txBody>
      </p:sp>
      <p:sp>
        <p:nvSpPr>
          <p:cNvPr id="5"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5480C6F2-C1D7-4A4C-9F35-7A4F43F7B036}" type="slidenum">
              <a:rPr lang="en-GB"/>
              <a:pPr/>
              <a:t>‹#›</a:t>
            </a:fld>
            <a:endParaRPr lang="en-GB"/>
          </a:p>
        </p:txBody>
      </p:sp>
    </p:spTree>
    <p:extLst>
      <p:ext uri="{BB962C8B-B14F-4D97-AF65-F5344CB8AC3E}">
        <p14:creationId xmlns:p14="http://schemas.microsoft.com/office/powerpoint/2010/main" val="42689397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Afsnitsoverskrift">
    <p:spTree>
      <p:nvGrpSpPr>
        <p:cNvPr id="1" name=""/>
        <p:cNvGrpSpPr/>
        <p:nvPr/>
      </p:nvGrpSpPr>
      <p:grpSpPr>
        <a:xfrm>
          <a:off x="0" y="0"/>
          <a:ext cx="0" cy="0"/>
          <a:chOff x="0" y="0"/>
          <a:chExt cx="0" cy="0"/>
        </a:xfrm>
      </p:grpSpPr>
      <p:grpSp>
        <p:nvGrpSpPr>
          <p:cNvPr id="5" name="Gruppe 13"/>
          <p:cNvGrpSpPr/>
          <p:nvPr/>
        </p:nvGrpSpPr>
        <p:grpSpPr>
          <a:xfrm>
            <a:off x="0" y="0"/>
            <a:ext cx="12192000" cy="1968500"/>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eaLnBrk="1" fontAlgn="auto" hangingPunct="1">
                <a:spcBef>
                  <a:spcPts val="0"/>
                </a:spcBef>
                <a:spcAft>
                  <a:spcPts val="0"/>
                </a:spcAft>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eaLnBrk="1" fontAlgn="auto" hangingPunct="1">
                <a:spcBef>
                  <a:spcPts val="0"/>
                </a:spcBef>
                <a:spcAft>
                  <a:spcPts val="0"/>
                </a:spcAft>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609600" y="2552701"/>
            <a:ext cx="109728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el 1"/>
          <p:cNvSpPr>
            <a:spLocks noGrp="1"/>
          </p:cNvSpPr>
          <p:nvPr>
            <p:ph type="title"/>
          </p:nvPr>
        </p:nvSpPr>
        <p:spPr>
          <a:xfrm>
            <a:off x="237067" y="515938"/>
            <a:ext cx="6112933" cy="563562"/>
          </a:xfrm>
          <a:prstGeom prst="rect">
            <a:avLst/>
          </a:prstGeom>
        </p:spPr>
        <p:txBody>
          <a:bodyPr/>
          <a:lstStyle>
            <a:lvl1pPr algn="l">
              <a:defRPr sz="3200">
                <a:latin typeface="Arial" pitchFamily="34" charset="0"/>
              </a:defRPr>
            </a:lvl1pPr>
          </a:lstStyle>
          <a:p>
            <a:r>
              <a:rPr lang="en-US"/>
              <a:t>Click to edit Master title style</a:t>
            </a:r>
            <a:endParaRPr lang="da-DK" dirty="0"/>
          </a:p>
        </p:txBody>
      </p:sp>
      <p:sp>
        <p:nvSpPr>
          <p:cNvPr id="12" name="Pladsholder til tekst 2"/>
          <p:cNvSpPr>
            <a:spLocks noGrp="1"/>
          </p:cNvSpPr>
          <p:nvPr>
            <p:ph type="body" idx="13"/>
          </p:nvPr>
        </p:nvSpPr>
        <p:spPr>
          <a:xfrm>
            <a:off x="237067" y="1130301"/>
            <a:ext cx="8652933" cy="358774"/>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Pladsholder til dato 3"/>
          <p:cNvSpPr>
            <a:spLocks noGrp="1"/>
          </p:cNvSpPr>
          <p:nvPr>
            <p:ph type="dt" sz="half" idx="14"/>
          </p:nvPr>
        </p:nvSpPr>
        <p:spPr/>
        <p:txBody>
          <a:bodyPr rtlCol="0" anchor="t"/>
          <a:lstStyle>
            <a:lvl1pPr fontAlgn="auto">
              <a:spcBef>
                <a:spcPts val="0"/>
              </a:spcBef>
              <a:spcAft>
                <a:spcPts val="0"/>
              </a:spcAft>
              <a:defRPr>
                <a:solidFill>
                  <a:srgbClr val="000000"/>
                </a:solidFill>
                <a:latin typeface="Arial" charset="0"/>
                <a:ea typeface="ＭＳ Ｐゴシック" pitchFamily="-97" charset="-128"/>
              </a:defRPr>
            </a:lvl1pPr>
          </a:lstStyle>
          <a:p>
            <a:pPr>
              <a:defRPr/>
            </a:pPr>
            <a:fld id="{02853A94-E60C-4FF0-B20A-EBFAE941CFCC}" type="datetime1">
              <a:rPr lang="en-GB"/>
              <a:pPr>
                <a:defRPr/>
              </a:pPr>
              <a:t>28/06/2018</a:t>
            </a:fld>
            <a:endParaRPr lang="en-GB"/>
          </a:p>
        </p:txBody>
      </p:sp>
      <p:sp>
        <p:nvSpPr>
          <p:cNvPr id="10" name="Pladsholder til diasnummer 5"/>
          <p:cNvSpPr>
            <a:spLocks noGrp="1"/>
          </p:cNvSpPr>
          <p:nvPr>
            <p:ph type="sldNum" sz="quarter" idx="15"/>
          </p:nvPr>
        </p:nvSpPr>
        <p:spPr/>
        <p:txBody>
          <a:bodyPr anchor="t"/>
          <a:lstStyle>
            <a:lvl1pPr>
              <a:defRPr>
                <a:solidFill>
                  <a:srgbClr val="000000"/>
                </a:solidFill>
                <a:latin typeface="Arial" panose="020B0604020202020204" pitchFamily="34" charset="0"/>
                <a:ea typeface="ＭＳ Ｐゴシック" panose="020B0600070205080204" pitchFamily="34" charset="-128"/>
              </a:defRPr>
            </a:lvl1pPr>
          </a:lstStyle>
          <a:p>
            <a:fld id="{E0BC567E-9C6E-4C2A-9413-58DCD223CC18}" type="slidenum">
              <a:rPr lang="en-GB"/>
              <a:pPr/>
              <a:t>‹#›</a:t>
            </a:fld>
            <a:endParaRPr lang="en-GB"/>
          </a:p>
        </p:txBody>
      </p:sp>
    </p:spTree>
    <p:extLst>
      <p:ext uri="{BB962C8B-B14F-4D97-AF65-F5344CB8AC3E}">
        <p14:creationId xmlns:p14="http://schemas.microsoft.com/office/powerpoint/2010/main" val="19243209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a:xfrm>
            <a:off x="2733675" y="6356350"/>
            <a:ext cx="550863" cy="249238"/>
          </a:xfrm>
        </p:spPr>
        <p:txBody>
          <a:bodyPr/>
          <a:lstStyle>
            <a:lvl1pPr>
              <a:defRPr>
                <a:latin typeface="Times New Roman" panose="02020603050405020304" pitchFamily="18" charset="0"/>
                <a:cs typeface="Times New Roman" panose="02020603050405020304" pitchFamily="18" charset="0"/>
              </a:defRPr>
            </a:lvl1pPr>
          </a:lstStyle>
          <a:p>
            <a:fld id="{8A6E640E-8F9C-49E6-8BFF-D8049A7056C1}" type="slidenum">
              <a:rPr lang="en-GB"/>
              <a:pPr/>
              <a:t>‹#›</a:t>
            </a:fld>
            <a:endParaRPr lang="en-GB"/>
          </a:p>
        </p:txBody>
      </p:sp>
    </p:spTree>
    <p:extLst>
      <p:ext uri="{BB962C8B-B14F-4D97-AF65-F5344CB8AC3E}">
        <p14:creationId xmlns:p14="http://schemas.microsoft.com/office/powerpoint/2010/main" val="22727992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pic>
        <p:nvPicPr>
          <p:cNvPr id="3" name="Picture 6" descr="LOGO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0588" y="6188075"/>
            <a:ext cx="2171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1438" y="600075"/>
            <a:ext cx="476250" cy="344488"/>
          </a:xfrm>
          <a:prstGeom prst="rect">
            <a:avLst/>
          </a:prstGeom>
          <a:solidFill>
            <a:srgbClr val="FF0000">
              <a:alpha val="75000"/>
            </a:srgbClr>
          </a:solidFill>
          <a:ln>
            <a:solidFill>
              <a:srgbClr val="C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solidFill>
                <a:prstClr val="white"/>
              </a:solidFill>
            </a:endParaRPr>
          </a:p>
        </p:txBody>
      </p:sp>
      <p:grpSp>
        <p:nvGrpSpPr>
          <p:cNvPr id="5" name="Group 8"/>
          <p:cNvGrpSpPr>
            <a:grpSpLocks/>
          </p:cNvGrpSpPr>
          <p:nvPr/>
        </p:nvGrpSpPr>
        <p:grpSpPr bwMode="auto">
          <a:xfrm>
            <a:off x="633413" y="719138"/>
            <a:ext cx="11158537" cy="104775"/>
            <a:chOff x="2438398" y="1371600"/>
            <a:chExt cx="8610602" cy="106680"/>
          </a:xfrm>
        </p:grpSpPr>
        <p:grpSp>
          <p:nvGrpSpPr>
            <p:cNvPr id="6" name="Group 9"/>
            <p:cNvGrpSpPr>
              <a:grpSpLocks/>
            </p:cNvGrpSpPr>
            <p:nvPr/>
          </p:nvGrpSpPr>
          <p:grpSpPr bwMode="auto">
            <a:xfrm>
              <a:off x="2438397" y="1423322"/>
              <a:ext cx="8610604" cy="54955"/>
              <a:chOff x="-457200" y="3082521"/>
              <a:chExt cx="8610604" cy="803671"/>
            </a:xfrm>
          </p:grpSpPr>
          <p:sp>
            <p:nvSpPr>
              <p:cNvPr id="10" name="Flowchart: Manual Input 9"/>
              <p:cNvSpPr/>
              <p:nvPr/>
            </p:nvSpPr>
            <p:spPr>
              <a:xfrm rot="5400000">
                <a:off x="3382131" y="-756779"/>
                <a:ext cx="780041" cy="8458700"/>
              </a:xfrm>
              <a:prstGeom prst="flowChartManualInput">
                <a:avLst/>
              </a:prstGeom>
              <a:solidFill>
                <a:srgbClr val="DA2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1" name="Flowchart: Manual Input 10"/>
              <p:cNvSpPr/>
              <p:nvPr/>
            </p:nvSpPr>
            <p:spPr>
              <a:xfrm rot="16200000">
                <a:off x="3534025" y="-733149"/>
                <a:ext cx="780056" cy="8458700"/>
              </a:xfrm>
              <a:prstGeom prst="flowChartManualInput">
                <a:avLst/>
              </a:prstGeom>
              <a:solidFill>
                <a:srgbClr val="DA2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grpSp>
          <p:nvGrpSpPr>
            <p:cNvPr id="7" name="Group 10"/>
            <p:cNvGrpSpPr>
              <a:grpSpLocks/>
            </p:cNvGrpSpPr>
            <p:nvPr/>
          </p:nvGrpSpPr>
          <p:grpSpPr bwMode="auto">
            <a:xfrm>
              <a:off x="2438397" y="1371601"/>
              <a:ext cx="8610603" cy="45258"/>
              <a:chOff x="2438397" y="1371600"/>
              <a:chExt cx="8730121" cy="678865"/>
            </a:xfrm>
          </p:grpSpPr>
          <p:sp>
            <p:nvSpPr>
              <p:cNvPr id="8" name="Flowchart: Manual Input 7"/>
              <p:cNvSpPr/>
              <p:nvPr/>
            </p:nvSpPr>
            <p:spPr>
              <a:xfrm rot="5400000" flipH="1" flipV="1">
                <a:off x="6891899" y="-2226169"/>
                <a:ext cx="678865" cy="7874373"/>
              </a:xfrm>
              <a:prstGeom prst="flowChartManualInput">
                <a:avLst/>
              </a:prstGeom>
              <a:solidFill>
                <a:srgbClr val="018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9" name="Flowchart: Manual Input 8"/>
              <p:cNvSpPr/>
              <p:nvPr/>
            </p:nvSpPr>
            <p:spPr>
              <a:xfrm rot="16200000" flipH="1" flipV="1">
                <a:off x="6036152" y="-2226169"/>
                <a:ext cx="678865" cy="7874373"/>
              </a:xfrm>
              <a:prstGeom prst="flowChartManualInput">
                <a:avLst/>
              </a:prstGeom>
              <a:solidFill>
                <a:srgbClr val="018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grpSp>
      <p:grpSp>
        <p:nvGrpSpPr>
          <p:cNvPr id="12" name="Group 15"/>
          <p:cNvGrpSpPr>
            <a:grpSpLocks/>
          </p:cNvGrpSpPr>
          <p:nvPr/>
        </p:nvGrpSpPr>
        <p:grpSpPr bwMode="auto">
          <a:xfrm>
            <a:off x="457200" y="6135688"/>
            <a:ext cx="11160125" cy="104775"/>
            <a:chOff x="2438398" y="1371600"/>
            <a:chExt cx="8610602" cy="106680"/>
          </a:xfrm>
        </p:grpSpPr>
        <p:grpSp>
          <p:nvGrpSpPr>
            <p:cNvPr id="13" name="Group 16"/>
            <p:cNvGrpSpPr>
              <a:grpSpLocks/>
            </p:cNvGrpSpPr>
            <p:nvPr/>
          </p:nvGrpSpPr>
          <p:grpSpPr bwMode="auto">
            <a:xfrm>
              <a:off x="2438398" y="1423321"/>
              <a:ext cx="8610603" cy="54955"/>
              <a:chOff x="-457199" y="3082520"/>
              <a:chExt cx="8610603" cy="803671"/>
            </a:xfrm>
          </p:grpSpPr>
          <p:sp>
            <p:nvSpPr>
              <p:cNvPr id="17" name="Flowchart: Manual Input 16"/>
              <p:cNvSpPr/>
              <p:nvPr/>
            </p:nvSpPr>
            <p:spPr>
              <a:xfrm rot="5400000">
                <a:off x="3382142" y="-756776"/>
                <a:ext cx="780041" cy="8458722"/>
              </a:xfrm>
              <a:prstGeom prst="flowChartManualInput">
                <a:avLst/>
              </a:prstGeom>
              <a:solidFill>
                <a:srgbClr val="DA2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8" name="Flowchart: Manual Input 17"/>
              <p:cNvSpPr/>
              <p:nvPr/>
            </p:nvSpPr>
            <p:spPr>
              <a:xfrm rot="16200000">
                <a:off x="3534015" y="-733146"/>
                <a:ext cx="780056" cy="8458722"/>
              </a:xfrm>
              <a:prstGeom prst="flowChartManualInput">
                <a:avLst/>
              </a:prstGeom>
              <a:solidFill>
                <a:srgbClr val="DA2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grpSp>
          <p:nvGrpSpPr>
            <p:cNvPr id="14" name="Group 17"/>
            <p:cNvGrpSpPr>
              <a:grpSpLocks/>
            </p:cNvGrpSpPr>
            <p:nvPr/>
          </p:nvGrpSpPr>
          <p:grpSpPr bwMode="auto">
            <a:xfrm>
              <a:off x="2438398" y="1371599"/>
              <a:ext cx="8610603" cy="45258"/>
              <a:chOff x="2438398" y="1371592"/>
              <a:chExt cx="8730121" cy="678872"/>
            </a:xfrm>
          </p:grpSpPr>
          <p:sp>
            <p:nvSpPr>
              <p:cNvPr id="15" name="Flowchart: Manual Input 14"/>
              <p:cNvSpPr/>
              <p:nvPr/>
            </p:nvSpPr>
            <p:spPr>
              <a:xfrm rot="5400000" flipH="1" flipV="1">
                <a:off x="6891836" y="-2226211"/>
                <a:ext cx="678872" cy="7874494"/>
              </a:xfrm>
              <a:prstGeom prst="flowChartManualInput">
                <a:avLst/>
              </a:prstGeom>
              <a:solidFill>
                <a:srgbClr val="018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6" name="Flowchart: Manual Input 15"/>
              <p:cNvSpPr/>
              <p:nvPr/>
            </p:nvSpPr>
            <p:spPr>
              <a:xfrm rot="16200000" flipH="1" flipV="1">
                <a:off x="6036209" y="-2226204"/>
                <a:ext cx="678872" cy="7874494"/>
              </a:xfrm>
              <a:prstGeom prst="flowChartManualInput">
                <a:avLst/>
              </a:prstGeom>
              <a:solidFill>
                <a:srgbClr val="018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grpSp>
      <p:sp>
        <p:nvSpPr>
          <p:cNvPr id="2" name="Title 1"/>
          <p:cNvSpPr>
            <a:spLocks noGrp="1"/>
          </p:cNvSpPr>
          <p:nvPr>
            <p:ph type="title"/>
          </p:nvPr>
        </p:nvSpPr>
        <p:spPr>
          <a:xfrm>
            <a:off x="527381" y="44624"/>
            <a:ext cx="11247040" cy="706090"/>
          </a:xfrm>
        </p:spPr>
        <p:txBody>
          <a:bodyPr>
            <a:normAutofit/>
          </a:bodyPr>
          <a:lstStyle>
            <a:lvl1pPr algn="l">
              <a:defRPr sz="2800" b="1" u="none">
                <a:solidFill>
                  <a:srgbClr val="DA2128"/>
                </a:solidFill>
              </a:defRPr>
            </a:lvl1pPr>
          </a:lstStyle>
          <a:p>
            <a:r>
              <a:rPr lang="en-US"/>
              <a:t>Click to edit Master title style</a:t>
            </a:r>
          </a:p>
        </p:txBody>
      </p:sp>
      <p:sp>
        <p:nvSpPr>
          <p:cNvPr id="19" name="Footer Placeholder 4"/>
          <p:cNvSpPr>
            <a:spLocks noGrp="1"/>
          </p:cNvSpPr>
          <p:nvPr>
            <p:ph type="ftr" sz="quarter" idx="10"/>
          </p:nvPr>
        </p:nvSpPr>
        <p:spPr>
          <a:xfrm>
            <a:off x="4154488" y="6188075"/>
            <a:ext cx="3860800" cy="365125"/>
          </a:xfrm>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Tree>
    <p:extLst>
      <p:ext uri="{BB962C8B-B14F-4D97-AF65-F5344CB8AC3E}">
        <p14:creationId xmlns:p14="http://schemas.microsoft.com/office/powerpoint/2010/main" val="4483652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reate Layout 1">
    <p:spTree>
      <p:nvGrpSpPr>
        <p:cNvPr id="1" name=""/>
        <p:cNvGrpSpPr/>
        <p:nvPr/>
      </p:nvGrpSpPr>
      <p:grpSpPr>
        <a:xfrm>
          <a:off x="0" y="0"/>
          <a:ext cx="0" cy="0"/>
          <a:chOff x="0" y="0"/>
          <a:chExt cx="0" cy="0"/>
        </a:xfrm>
      </p:grpSpPr>
      <p:pic>
        <p:nvPicPr>
          <p:cNvPr id="23" name="Picture 2" descr="C:\Users\lktan\AppData\Local\Microsoft\Windows\Temporary Internet Files\Content.Outlook\LBBVOVFV\FOLIO TOP.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7"/>
          <p:cNvSpPr txBox="1">
            <a:spLocks/>
          </p:cNvSpPr>
          <p:nvPr userDrawn="1"/>
        </p:nvSpPr>
        <p:spPr bwMode="auto">
          <a:xfrm>
            <a:off x="585788" y="6624638"/>
            <a:ext cx="17303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D24CA02-24C5-4CCC-8DCE-54F572EE1990}" type="slidenum">
              <a:rPr lang="en-GB" sz="1500" b="1">
                <a:solidFill>
                  <a:srgbClr val="434343"/>
                </a:solidFill>
                <a:cs typeface="Aharoni" pitchFamily="2" charset="-79"/>
              </a:rPr>
              <a:pPr eaLnBrk="1" hangingPunct="1"/>
              <a:t>‹#›</a:t>
            </a:fld>
            <a:endParaRPr lang="en-GB" sz="1500" b="1">
              <a:solidFill>
                <a:srgbClr val="434343"/>
              </a:solidFill>
              <a:cs typeface="Aharoni" pitchFamily="2" charset="-79"/>
            </a:endParaRPr>
          </a:p>
        </p:txBody>
      </p:sp>
      <p:sp>
        <p:nvSpPr>
          <p:cNvPr id="26" name="Footer Placeholder 5"/>
          <p:cNvSpPr txBox="1">
            <a:spLocks/>
          </p:cNvSpPr>
          <p:nvPr userDrawn="1"/>
        </p:nvSpPr>
        <p:spPr bwMode="auto">
          <a:xfrm>
            <a:off x="815975" y="6513513"/>
            <a:ext cx="4689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US" sz="1300" b="1">
                <a:solidFill>
                  <a:srgbClr val="434343"/>
                </a:solidFill>
                <a:latin typeface="Arial Narrow" pitchFamily="34" charset="0"/>
                <a:cs typeface="Arial" charset="0"/>
              </a:rPr>
              <a:t>VietinBank – Điểm nhấn đầu tư </a:t>
            </a:r>
            <a:r>
              <a:rPr lang="en-US" sz="1300">
                <a:solidFill>
                  <a:srgbClr val="434343"/>
                </a:solidFill>
                <a:latin typeface="Arial Narrow" pitchFamily="34" charset="0"/>
                <a:cs typeface="Arial" charset="0"/>
              </a:rPr>
              <a:t>(Tháng 5/2015)</a:t>
            </a:r>
          </a:p>
        </p:txBody>
      </p:sp>
      <p:sp>
        <p:nvSpPr>
          <p:cNvPr id="2" name="Title 1"/>
          <p:cNvSpPr>
            <a:spLocks noGrp="1"/>
          </p:cNvSpPr>
          <p:nvPr>
            <p:ph type="title"/>
          </p:nvPr>
        </p:nvSpPr>
        <p:spPr/>
        <p:txBody>
          <a:bodyPr/>
          <a:lstStyle>
            <a:lvl1pPr>
              <a:defRPr sz="2800"/>
            </a:lvl1pPr>
          </a:lstStyle>
          <a:p>
            <a:r>
              <a:rPr lang="en-GB" noProof="0" dirty="0"/>
              <a:t>Click to edit Master title style</a:t>
            </a:r>
          </a:p>
        </p:txBody>
      </p:sp>
      <p:sp>
        <p:nvSpPr>
          <p:cNvPr id="27" name="Content Placeholder 2" hidden="1"/>
          <p:cNvSpPr>
            <a:spLocks noGrp="1"/>
          </p:cNvSpPr>
          <p:nvPr>
            <p:ph sz="quarter" idx="32"/>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8" name="Content Placeholder 3" hidden="1"/>
          <p:cNvSpPr>
            <a:spLocks noGrp="1"/>
          </p:cNvSpPr>
          <p:nvPr>
            <p:ph sz="quarter" idx="33"/>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9" name="Content Placeholder 4" hidden="1"/>
          <p:cNvSpPr>
            <a:spLocks noGrp="1"/>
          </p:cNvSpPr>
          <p:nvPr>
            <p:ph sz="quarter" idx="34"/>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0" name="Content Placeholder 5" hidden="1"/>
          <p:cNvSpPr>
            <a:spLocks noGrp="1"/>
          </p:cNvSpPr>
          <p:nvPr>
            <p:ph sz="quarter" idx="35"/>
          </p:nvPr>
        </p:nvSpPr>
        <p:spPr>
          <a:xfrm>
            <a:off x="12578862" y="1954214"/>
            <a:ext cx="973015" cy="598487"/>
          </a:xfrm>
        </p:spPr>
        <p:txBody>
          <a:bodyPr/>
          <a:lstStyle>
            <a:lvl5pPr>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a:t>
            </a:r>
            <a:r>
              <a:rPr lang="en-GB" noProof="0" dirty="0" err="1"/>
              <a:t>levelpl</a:t>
            </a:r>
            <a:endParaRPr lang="en-GB" noProof="0" dirty="0"/>
          </a:p>
        </p:txBody>
      </p:sp>
      <p:sp>
        <p:nvSpPr>
          <p:cNvPr id="31" name="Content Placeholder 6" hidden="1"/>
          <p:cNvSpPr>
            <a:spLocks noGrp="1"/>
          </p:cNvSpPr>
          <p:nvPr>
            <p:ph sz="quarter" idx="36"/>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2" name="Content Placeholder 7" hidden="1"/>
          <p:cNvSpPr>
            <a:spLocks noGrp="1"/>
          </p:cNvSpPr>
          <p:nvPr>
            <p:ph sz="quarter" idx="37"/>
          </p:nvPr>
        </p:nvSpPr>
        <p:spPr>
          <a:xfrm>
            <a:off x="12578862" y="1963739"/>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3" name="Content Placeholder 8" hidden="1"/>
          <p:cNvSpPr>
            <a:spLocks noGrp="1"/>
          </p:cNvSpPr>
          <p:nvPr>
            <p:ph sz="quarter" idx="38"/>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4" name="Content Placeholder 9" hidden="1"/>
          <p:cNvSpPr>
            <a:spLocks noGrp="1"/>
          </p:cNvSpPr>
          <p:nvPr>
            <p:ph sz="quarter" idx="39"/>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5" name="Content Placeholder 10" hidden="1"/>
          <p:cNvSpPr>
            <a:spLocks noGrp="1"/>
          </p:cNvSpPr>
          <p:nvPr>
            <p:ph sz="quarter" idx="40"/>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6" name="Content Placeholder 11" hidden="1"/>
          <p:cNvSpPr>
            <a:spLocks noGrp="1"/>
          </p:cNvSpPr>
          <p:nvPr>
            <p:ph sz="quarter" idx="41"/>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7" name="Content Placeholder 12" hidden="1"/>
          <p:cNvSpPr>
            <a:spLocks noGrp="1"/>
          </p:cNvSpPr>
          <p:nvPr>
            <p:ph sz="quarter" idx="42"/>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8" name="Content Placeholder 13" hidden="1"/>
          <p:cNvSpPr>
            <a:spLocks noGrp="1"/>
          </p:cNvSpPr>
          <p:nvPr>
            <p:ph sz="quarter" idx="43"/>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9" name="Content Placeholder 14" hidden="1"/>
          <p:cNvSpPr>
            <a:spLocks noGrp="1"/>
          </p:cNvSpPr>
          <p:nvPr>
            <p:ph sz="quarter" idx="44"/>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0" name="Content Placeholder 15" hidden="1"/>
          <p:cNvSpPr>
            <a:spLocks noGrp="1"/>
          </p:cNvSpPr>
          <p:nvPr>
            <p:ph sz="quarter" idx="45"/>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 name="Content Placeholder 16" hidden="1"/>
          <p:cNvSpPr>
            <a:spLocks noGrp="1"/>
          </p:cNvSpPr>
          <p:nvPr>
            <p:ph sz="quarter" idx="46"/>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2" name="Content Placeholder 17" hidden="1"/>
          <p:cNvSpPr>
            <a:spLocks noGrp="1"/>
          </p:cNvSpPr>
          <p:nvPr>
            <p:ph sz="quarter" idx="47"/>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3" name="Content Placeholder 18" hidden="1"/>
          <p:cNvSpPr>
            <a:spLocks noGrp="1"/>
          </p:cNvSpPr>
          <p:nvPr>
            <p:ph sz="quarter" idx="48"/>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4" name="Content Placeholder 19" hidden="1"/>
          <p:cNvSpPr>
            <a:spLocks noGrp="1"/>
          </p:cNvSpPr>
          <p:nvPr>
            <p:ph sz="quarter" idx="49"/>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5" name="Content Placeholder 20" hidden="1"/>
          <p:cNvSpPr>
            <a:spLocks noGrp="1"/>
          </p:cNvSpPr>
          <p:nvPr>
            <p:ph sz="quarter" idx="50"/>
          </p:nvPr>
        </p:nvSpPr>
        <p:spPr>
          <a:xfrm>
            <a:off x="12547601" y="1963739"/>
            <a:ext cx="3036277" cy="2312987"/>
          </a:xfrm>
        </p:spPr>
        <p:txBody>
          <a:bodyPr>
            <a:normAutofit/>
          </a:bodyPr>
          <a:lstStyle>
            <a:lvl1pPr>
              <a:lnSpc>
                <a:spcPct val="109000"/>
              </a:lnSpc>
              <a:spcBef>
                <a:spcPts val="400"/>
              </a:spcBef>
              <a:defRPr sz="1200"/>
            </a:lvl1pPr>
            <a:lvl2pPr>
              <a:lnSpc>
                <a:spcPct val="109000"/>
              </a:lnSpc>
              <a:spcBef>
                <a:spcPts val="400"/>
              </a:spcBef>
              <a:defRPr sz="1200"/>
            </a:lvl2pPr>
            <a:lvl3pPr>
              <a:lnSpc>
                <a:spcPct val="109000"/>
              </a:lnSpc>
              <a:spcBef>
                <a:spcPts val="400"/>
              </a:spcBef>
              <a:defRPr sz="1200"/>
            </a:lvl3pPr>
            <a:lvl4pPr>
              <a:lnSpc>
                <a:spcPct val="109000"/>
              </a:lnSpc>
              <a:spcBef>
                <a:spcPts val="400"/>
              </a:spcBef>
              <a:defRPr sz="1200"/>
            </a:lvl4pPr>
            <a:lvl5pPr>
              <a:lnSpc>
                <a:spcPct val="109000"/>
              </a:lnSpc>
              <a:spcBef>
                <a:spcPts val="400"/>
              </a:spcBef>
              <a:defRPr sz="12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Content Placeholder 1"/>
          <p:cNvSpPr>
            <a:spLocks noGrp="1"/>
          </p:cNvSpPr>
          <p:nvPr>
            <p:ph sz="quarter" idx="31"/>
          </p:nvPr>
        </p:nvSpPr>
        <p:spPr>
          <a:xfrm>
            <a:off x="611446" y="1026000"/>
            <a:ext cx="10966939" cy="4856400"/>
          </a:xfrm>
        </p:spPr>
        <p:txBody>
          <a:bodyPr/>
          <a:lstStyle>
            <a:lvl5pPr>
              <a:defRPr baseline="0">
                <a:solidFill>
                  <a:srgbClr val="0070C0"/>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807150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ivider">
    <p:bg>
      <p:bgPr>
        <a:blipFill dpi="0" rotWithShape="1">
          <a:blip r:embed="rId2" cstate="print">
            <a:lum/>
          </a:blip>
          <a:srcRect/>
          <a:stretch>
            <a:fillRect l="-1000" t="-1000" r="-1000"/>
          </a:stretch>
        </a:blipFill>
        <a:effectLst/>
      </p:bgPr>
    </p:bg>
    <p:spTree>
      <p:nvGrpSpPr>
        <p:cNvPr id="1" name=""/>
        <p:cNvGrpSpPr/>
        <p:nvPr/>
      </p:nvGrpSpPr>
      <p:grpSpPr>
        <a:xfrm>
          <a:off x="0" y="0"/>
          <a:ext cx="0" cy="0"/>
          <a:chOff x="0" y="0"/>
          <a:chExt cx="0" cy="0"/>
        </a:xfrm>
      </p:grpSpPr>
      <p:pic>
        <p:nvPicPr>
          <p:cNvPr id="3" name="Picture 4" descr="C:\Users\lktan\AppData\Local\Microsoft\Windows\Temporary Internet Files\Content.Outlook\LBBVOVFV\N Cover BCTN 02.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2550" y="0"/>
            <a:ext cx="12285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condaryLogo" hidden="1"/>
          <p:cNvSpPr>
            <a:spLocks noChangeArrowheads="1"/>
          </p:cNvSpPr>
          <p:nvPr/>
        </p:nvSpPr>
        <p:spPr bwMode="auto">
          <a:xfrm>
            <a:off x="10209213" y="371475"/>
            <a:ext cx="13779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defRPr/>
            </a:pPr>
            <a:r>
              <a:rPr lang="en-GB" sz="800">
                <a:solidFill>
                  <a:prstClr val="black"/>
                </a:solidFill>
              </a:rPr>
              <a:t>Secondary Logo</a:t>
            </a:r>
          </a:p>
        </p:txBody>
      </p:sp>
      <p:sp>
        <p:nvSpPr>
          <p:cNvPr id="5" name="Draft" hidden="1"/>
          <p:cNvSpPr txBox="1">
            <a:spLocks noChangeArrowheads="1"/>
          </p:cNvSpPr>
          <p:nvPr/>
        </p:nvSpPr>
        <p:spPr bwMode="auto">
          <a:xfrm>
            <a:off x="9764713" y="42863"/>
            <a:ext cx="18224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solidFill>
                  <a:srgbClr val="1F497D"/>
                </a:solidFill>
                <a:cs typeface="Arial" charset="0"/>
              </a:rPr>
              <a:t>DRAFT</a:t>
            </a:r>
          </a:p>
        </p:txBody>
      </p:sp>
      <p:sp>
        <p:nvSpPr>
          <p:cNvPr id="6" name="Filename" hidden="1"/>
          <p:cNvSpPr txBox="1">
            <a:spLocks noChangeArrowheads="1"/>
          </p:cNvSpPr>
          <p:nvPr/>
        </p:nvSpPr>
        <p:spPr bwMode="auto">
          <a:xfrm>
            <a:off x="611188" y="6753225"/>
            <a:ext cx="7507287"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spcBef>
                <a:spcPct val="50000"/>
              </a:spcBef>
              <a:defRPr/>
            </a:pPr>
            <a:r>
              <a:rPr lang="en-GB" sz="500" dirty="0">
                <a:solidFill>
                  <a:prstClr val="black"/>
                </a:solidFill>
                <a:cs typeface="Arial" charset="0"/>
              </a:rPr>
              <a:t>R:\</a:t>
            </a:r>
            <a:r>
              <a:rPr lang="en-GB" sz="500">
                <a:solidFill>
                  <a:prstClr val="black"/>
                </a:solidFill>
                <a:cs typeface="Arial" charset="0"/>
              </a:rPr>
              <a:t>CMG\VIETNAM\VietinBank\2015\Roadshow\Presentation\VietinBank_NDR Presentation_v11,pptx</a:t>
            </a:r>
            <a:endParaRPr lang="en-GB" sz="500" dirty="0">
              <a:solidFill>
                <a:prstClr val="black"/>
              </a:solidFill>
              <a:cs typeface="Arial" charset="0"/>
            </a:endParaRPr>
          </a:p>
        </p:txBody>
      </p:sp>
      <p:pic>
        <p:nvPicPr>
          <p:cNvPr id="7" name="Picture 10" descr="logo-white-01.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56800" y="533400"/>
            <a:ext cx="1590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p:cNvSpPr txBox="1">
            <a:spLocks/>
          </p:cNvSpPr>
          <p:nvPr userDrawn="1"/>
        </p:nvSpPr>
        <p:spPr bwMode="auto">
          <a:xfrm>
            <a:off x="585788" y="6624638"/>
            <a:ext cx="17303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005908D-1B30-4B7F-9179-79C198149161}" type="slidenum">
              <a:rPr lang="en-GB" sz="1500" b="1">
                <a:solidFill>
                  <a:prstClr val="white"/>
                </a:solidFill>
                <a:cs typeface="Aharoni" pitchFamily="2" charset="-79"/>
              </a:rPr>
              <a:pPr eaLnBrk="1" hangingPunct="1"/>
              <a:t>‹#›</a:t>
            </a:fld>
            <a:endParaRPr lang="en-GB" sz="1500" b="1">
              <a:solidFill>
                <a:prstClr val="white"/>
              </a:solidFill>
              <a:cs typeface="Aharoni" pitchFamily="2" charset="-79"/>
            </a:endParaRPr>
          </a:p>
        </p:txBody>
      </p:sp>
      <p:sp>
        <p:nvSpPr>
          <p:cNvPr id="9" name="Footer Placeholder 5"/>
          <p:cNvSpPr txBox="1">
            <a:spLocks/>
          </p:cNvSpPr>
          <p:nvPr userDrawn="1"/>
        </p:nvSpPr>
        <p:spPr bwMode="auto">
          <a:xfrm>
            <a:off x="815975" y="6513513"/>
            <a:ext cx="4689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US" sz="1300" b="1">
                <a:solidFill>
                  <a:prstClr val="white"/>
                </a:solidFill>
                <a:latin typeface="Arial Narrow" pitchFamily="34" charset="0"/>
                <a:cs typeface="Arial" charset="0"/>
              </a:rPr>
              <a:t>VietinBank – Điểm nhấn đầu tư </a:t>
            </a:r>
            <a:r>
              <a:rPr lang="en-US" sz="1300">
                <a:solidFill>
                  <a:prstClr val="white"/>
                </a:solidFill>
                <a:latin typeface="Arial Narrow" pitchFamily="34" charset="0"/>
                <a:cs typeface="Arial" charset="0"/>
              </a:rPr>
              <a:t>(Tháng 5/2015)</a:t>
            </a:r>
          </a:p>
        </p:txBody>
      </p:sp>
      <p:sp>
        <p:nvSpPr>
          <p:cNvPr id="2" name="Divider Title"/>
          <p:cNvSpPr>
            <a:spLocks noGrp="1"/>
          </p:cNvSpPr>
          <p:nvPr>
            <p:ph type="ctrTitle"/>
          </p:nvPr>
        </p:nvSpPr>
        <p:spPr>
          <a:xfrm>
            <a:off x="1644085" y="2034209"/>
            <a:ext cx="10089594" cy="928988"/>
          </a:xfrm>
        </p:spPr>
        <p:txBody>
          <a:bodyPr lIns="36000" tIns="0" rIns="0" bIns="0" rtlCol="0">
            <a:normAutofit/>
          </a:bodyPr>
          <a:lstStyle>
            <a:lvl1pPr marL="0" indent="0">
              <a:defRPr lang="en-GB" sz="3600" noProof="0" dirty="0">
                <a:latin typeface="Arial" pitchFamily="34" charset="0"/>
                <a:ea typeface="+mn-ea"/>
              </a:defRPr>
            </a:lvl1pPr>
          </a:lstStyle>
          <a:p>
            <a:pPr lvl="0"/>
            <a:r>
              <a:rPr lang="en-GB" noProof="0" dirty="0"/>
              <a:t>Click to edit Master title style</a:t>
            </a:r>
          </a:p>
        </p:txBody>
      </p:sp>
    </p:spTree>
    <p:extLst>
      <p:ext uri="{BB962C8B-B14F-4D97-AF65-F5344CB8AC3E}">
        <p14:creationId xmlns:p14="http://schemas.microsoft.com/office/powerpoint/2010/main" val="883241824"/>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cxnSp>
        <p:nvCxnSpPr>
          <p:cNvPr id="6" name="Straight Connector 5"/>
          <p:cNvCxnSpPr/>
          <p:nvPr userDrawn="1"/>
        </p:nvCxnSpPr>
        <p:spPr>
          <a:xfrm>
            <a:off x="609600" y="609600"/>
            <a:ext cx="11095038" cy="158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09600" y="669925"/>
            <a:ext cx="11095038"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1176000" y="152400"/>
            <a:ext cx="914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1" rIns="91382" bIns="45691"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buSzPct val="100000"/>
            </a:pPr>
            <a:fld id="{47FD1E2E-2592-4DDB-930D-36C7E1FDA8F5}" type="slidenum">
              <a:rPr lang="en-US" sz="1400" b="1">
                <a:solidFill>
                  <a:srgbClr val="0070C0"/>
                </a:solidFill>
                <a:latin typeface="Times New Roman" panose="02020603050405020304" pitchFamily="18" charset="0"/>
                <a:cs typeface="Times New Roman" panose="02020603050405020304" pitchFamily="18" charset="0"/>
              </a:rPr>
              <a:pPr algn="r" eaLnBrk="1" hangingPunct="1">
                <a:buSzPct val="100000"/>
              </a:pPr>
              <a:t>‹#›</a:t>
            </a:fld>
            <a:endParaRPr lang="en-US" sz="1400" b="1">
              <a:solidFill>
                <a:srgbClr val="0070C0"/>
              </a:solidFill>
              <a:latin typeface="Times New Roman" panose="02020603050405020304" pitchFamily="18" charset="0"/>
              <a:cs typeface="Times New Roman" panose="02020603050405020304" pitchFamily="18" charset="0"/>
            </a:endParaRPr>
          </a:p>
        </p:txBody>
      </p:sp>
      <p:pic>
        <p:nvPicPr>
          <p:cNvPr id="9" name="Picture 9" descr="http://coma18.vn/uploads/qcao/vietinbank.jpe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56800" y="152400"/>
            <a:ext cx="15240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09608" y="1143000"/>
            <a:ext cx="11074400" cy="4495800"/>
          </a:xfrm>
        </p:spPr>
        <p:txBody>
          <a:bodyPr>
            <a:normAutofit/>
          </a:bodyPr>
          <a:lstStyle>
            <a:lvl1pPr>
              <a:defRPr sz="2500">
                <a:latin typeface="+mn-lt"/>
                <a:cs typeface="Arial" pitchFamily="34" charset="0"/>
              </a:defRPr>
            </a:lvl1pPr>
            <a:lvl2pPr>
              <a:defRPr sz="2500">
                <a:latin typeface="+mn-lt"/>
                <a:cs typeface="Arial" pitchFamily="34" charset="0"/>
              </a:defRPr>
            </a:lvl2pPr>
            <a:lvl3pPr>
              <a:defRPr sz="2500">
                <a:latin typeface="+mn-lt"/>
                <a:cs typeface="Arial" pitchFamily="34" charset="0"/>
              </a:defRPr>
            </a:lvl3pPr>
            <a:lvl4pPr>
              <a:defRPr sz="2500">
                <a:latin typeface="+mn-lt"/>
                <a:cs typeface="Arial" pitchFamily="34" charset="0"/>
              </a:defRPr>
            </a:lvl4pPr>
            <a:lvl5pPr>
              <a:defRPr sz="2500">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2"/>
          </p:nvPr>
        </p:nvSpPr>
        <p:spPr>
          <a:xfrm>
            <a:off x="609608" y="76206"/>
            <a:ext cx="11074400" cy="762000"/>
          </a:xfrm>
        </p:spPr>
        <p:txBody>
          <a:bodyPr/>
          <a:lstStyle>
            <a:lvl1pPr marL="0">
              <a:spcBef>
                <a:spcPts val="0"/>
              </a:spcBef>
              <a:buNone/>
              <a:defRPr lang="en-US" sz="2500" b="1" kern="1200" baseline="0" smtClean="0">
                <a:solidFill>
                  <a:srgbClr val="0070C0"/>
                </a:solidFill>
                <a:latin typeface="+mn-lt"/>
                <a:ea typeface="+mn-ea"/>
                <a:cs typeface="Arial" pitchFamily="34" charset="0"/>
              </a:defRPr>
            </a:lvl1pPr>
          </a:lstStyle>
          <a:p>
            <a:pPr lvl="0"/>
            <a:r>
              <a:rPr lang="en-US"/>
              <a:t>Click to edit Master text styles</a:t>
            </a:r>
          </a:p>
        </p:txBody>
      </p:sp>
      <p:sp>
        <p:nvSpPr>
          <p:cNvPr id="29" name="Text Placeholder 28"/>
          <p:cNvSpPr>
            <a:spLocks noGrp="1"/>
          </p:cNvSpPr>
          <p:nvPr>
            <p:ph type="body" sz="quarter" idx="13"/>
          </p:nvPr>
        </p:nvSpPr>
        <p:spPr>
          <a:xfrm>
            <a:off x="609608" y="6096002"/>
            <a:ext cx="11074400" cy="228600"/>
          </a:xfrm>
          <a:noFill/>
          <a:ln>
            <a:noFill/>
          </a:ln>
        </p:spPr>
        <p:txBody>
          <a:bodyPr>
            <a:noAutofit/>
          </a:bodyPr>
          <a:lstStyle>
            <a:lvl1pPr>
              <a:buNone/>
              <a:defRPr sz="2500" baseline="0">
                <a:solidFill>
                  <a:schemeClr val="tx1">
                    <a:lumMod val="50000"/>
                    <a:lumOff val="50000"/>
                  </a:schemeClr>
                </a:solidFill>
                <a:latin typeface="+mn-lt"/>
                <a:cs typeface="Arial" pitchFamily="34" charset="0"/>
              </a:defRPr>
            </a:lvl1pPr>
            <a:lvl2pPr>
              <a:defRPr sz="1200">
                <a:latin typeface="Arial" pitchFamily="34" charset="0"/>
                <a:cs typeface="Arial" pitchFamily="34" charset="0"/>
              </a:defRPr>
            </a:lvl2pPr>
            <a:lvl3pPr>
              <a:defRPr sz="120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stStyle>
          <a:p>
            <a:pPr lvl="0"/>
            <a:r>
              <a:rPr lang="en-US"/>
              <a:t>Click to edit Master text styles</a:t>
            </a:r>
          </a:p>
        </p:txBody>
      </p:sp>
      <p:sp>
        <p:nvSpPr>
          <p:cNvPr id="33" name="Text Placeholder 32"/>
          <p:cNvSpPr>
            <a:spLocks noGrp="1"/>
          </p:cNvSpPr>
          <p:nvPr>
            <p:ph type="body" sz="quarter" idx="14"/>
          </p:nvPr>
        </p:nvSpPr>
        <p:spPr>
          <a:xfrm>
            <a:off x="609608" y="838200"/>
            <a:ext cx="11074400" cy="304800"/>
          </a:xfrm>
        </p:spPr>
        <p:txBody>
          <a:bodyPr>
            <a:noAutofit/>
          </a:bodyPr>
          <a:lstStyle>
            <a:lvl1pPr marL="0" marR="0" indent="-342682" algn="l" defTabSz="913818" rtl="0" eaLnBrk="1" fontAlgn="auto" latinLnBrk="0" hangingPunct="1">
              <a:lnSpc>
                <a:spcPct val="100000"/>
              </a:lnSpc>
              <a:spcBef>
                <a:spcPct val="20000"/>
              </a:spcBef>
              <a:spcAft>
                <a:spcPts val="0"/>
              </a:spcAft>
              <a:buClrTx/>
              <a:buSzTx/>
              <a:buFont typeface="Arial" pitchFamily="34" charset="0"/>
              <a:buNone/>
              <a:tabLst/>
              <a:defRPr sz="2500" baseline="0">
                <a:solidFill>
                  <a:schemeClr val="tx1">
                    <a:lumMod val="50000"/>
                    <a:lumOff val="50000"/>
                  </a:schemeClr>
                </a:solidFill>
                <a:latin typeface="+mn-lt"/>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8392403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pic>
        <p:nvPicPr>
          <p:cNvPr id="4" name="Picture 6" descr="Picture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23392" y="5013177"/>
            <a:ext cx="10363200" cy="821953"/>
          </a:xfrm>
        </p:spPr>
        <p:txBody>
          <a:bodyPr>
            <a:normAutofit/>
          </a:bodyPr>
          <a:lstStyle>
            <a:lvl1pPr algn="l">
              <a:defRPr sz="3600" b="1">
                <a:solidFill>
                  <a:srgbClr val="DA2128"/>
                </a:solidFill>
              </a:defRPr>
            </a:lvl1pPr>
          </a:lstStyle>
          <a:p>
            <a:r>
              <a:rPr lang="en-US" dirty="0"/>
              <a:t>Click to edit Master title style</a:t>
            </a:r>
          </a:p>
        </p:txBody>
      </p:sp>
      <p:sp>
        <p:nvSpPr>
          <p:cNvPr id="3" name="Subtitle 2"/>
          <p:cNvSpPr>
            <a:spLocks noGrp="1"/>
          </p:cNvSpPr>
          <p:nvPr>
            <p:ph type="subTitle" idx="1"/>
          </p:nvPr>
        </p:nvSpPr>
        <p:spPr>
          <a:xfrm>
            <a:off x="623392" y="5733256"/>
            <a:ext cx="8534400" cy="600472"/>
          </a:xfrm>
        </p:spPr>
        <p:txBody>
          <a:bodyPr>
            <a:normAutofit/>
          </a:bodyPr>
          <a:lstStyle>
            <a:lvl1pPr marL="0" indent="0" algn="l">
              <a:buNone/>
              <a:defRPr sz="2800">
                <a:solidFill>
                  <a:srgbClr val="018FD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91193165-2283-4814-A42E-6CFC6824C78A}" type="datetime1">
              <a:rPr lang="en-GB"/>
              <a:pPr>
                <a:defRPr/>
              </a:pPr>
              <a:t>28/06/2018</a:t>
            </a:fld>
            <a:endParaRPr lang="en-GB"/>
          </a:p>
        </p:txBody>
      </p:sp>
      <p:sp>
        <p:nvSpPr>
          <p:cNvPr id="7"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fld id="{7CC65D96-05D1-4652-A35D-6E886FFACA46}" type="slidenum">
              <a:rPr lang="en-GB"/>
              <a:pPr/>
              <a:t>‹#›</a:t>
            </a:fld>
            <a:endParaRPr lang="en-GB"/>
          </a:p>
        </p:txBody>
      </p:sp>
    </p:spTree>
    <p:extLst>
      <p:ext uri="{BB962C8B-B14F-4D97-AF65-F5344CB8AC3E}">
        <p14:creationId xmlns:p14="http://schemas.microsoft.com/office/powerpoint/2010/main" val="19655766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tails">
    <p:spTree>
      <p:nvGrpSpPr>
        <p:cNvPr id="1" name=""/>
        <p:cNvGrpSpPr/>
        <p:nvPr/>
      </p:nvGrpSpPr>
      <p:grpSpPr>
        <a:xfrm>
          <a:off x="0" y="0"/>
          <a:ext cx="0" cy="0"/>
          <a:chOff x="0" y="0"/>
          <a:chExt cx="0" cy="0"/>
        </a:xfrm>
      </p:grpSpPr>
      <p:sp>
        <p:nvSpPr>
          <p:cNvPr id="23" name="Title 1"/>
          <p:cNvSpPr>
            <a:spLocks noGrp="1"/>
          </p:cNvSpPr>
          <p:nvPr>
            <p:ph type="title"/>
          </p:nvPr>
        </p:nvSpPr>
        <p:spPr>
          <a:xfrm>
            <a:off x="654051" y="133564"/>
            <a:ext cx="11120370" cy="617150"/>
          </a:xfrm>
        </p:spPr>
        <p:txBody>
          <a:bodyPr>
            <a:normAutofit/>
          </a:bodyPr>
          <a:lstStyle>
            <a:lvl1pPr algn="l">
              <a:lnSpc>
                <a:spcPct val="120000"/>
              </a:lnSpc>
              <a:defRPr sz="2500" b="1" u="none">
                <a:solidFill>
                  <a:srgbClr val="DA2128"/>
                </a:solidFill>
                <a:latin typeface="Arial" panose="020B0604020202020204" pitchFamily="34" charset="0"/>
                <a:cs typeface="Arial" panose="020B0604020202020204" pitchFamily="34" charset="0"/>
              </a:defRPr>
            </a:lvl1pPr>
          </a:lstStyle>
          <a:p>
            <a:r>
              <a:rPr lang="en-US"/>
              <a:t>Click to edit Master title style</a:t>
            </a:r>
          </a:p>
        </p:txBody>
      </p:sp>
      <p:sp>
        <p:nvSpPr>
          <p:cNvPr id="26" name="Text Placeholder 25"/>
          <p:cNvSpPr>
            <a:spLocks noGrp="1"/>
          </p:cNvSpPr>
          <p:nvPr>
            <p:ph type="body" sz="quarter" idx="10"/>
          </p:nvPr>
        </p:nvSpPr>
        <p:spPr>
          <a:xfrm>
            <a:off x="633413" y="1120543"/>
            <a:ext cx="10787062" cy="2003425"/>
          </a:xfrm>
        </p:spPr>
        <p:txBody>
          <a:bodyPr/>
          <a:lstStyle>
            <a:lvl1pPr>
              <a:lnSpc>
                <a:spcPct val="120000"/>
              </a:lnSpc>
              <a:spcBef>
                <a:spcPts val="0"/>
              </a:spcBef>
              <a:spcAft>
                <a:spcPts val="600"/>
              </a:spcAft>
              <a:buSzPct val="107000"/>
              <a:defRPr sz="1800">
                <a:solidFill>
                  <a:schemeClr val="accent1">
                    <a:lumMod val="50000"/>
                  </a:schemeClr>
                </a:solidFill>
                <a:latin typeface="Arial" panose="020B0604020202020204" pitchFamily="34" charset="0"/>
                <a:cs typeface="Arial" panose="020B0604020202020204" pitchFamily="34" charset="0"/>
              </a:defRPr>
            </a:lvl1pPr>
            <a:lvl2pPr>
              <a:lnSpc>
                <a:spcPct val="120000"/>
              </a:lnSpc>
              <a:spcBef>
                <a:spcPts val="0"/>
              </a:spcBef>
              <a:spcAft>
                <a:spcPts val="600"/>
              </a:spcAft>
              <a:defRPr sz="1800">
                <a:solidFill>
                  <a:schemeClr val="accent1">
                    <a:lumMod val="50000"/>
                  </a:schemeClr>
                </a:solidFill>
                <a:latin typeface="Arial" panose="020B0604020202020204" pitchFamily="34" charset="0"/>
                <a:cs typeface="Arial" panose="020B0604020202020204" pitchFamily="34" charset="0"/>
              </a:defRPr>
            </a:lvl2pPr>
            <a:lvl3pPr marL="1143000" indent="-228600">
              <a:lnSpc>
                <a:spcPct val="120000"/>
              </a:lnSpc>
              <a:spcBef>
                <a:spcPts val="0"/>
              </a:spcBef>
              <a:spcAft>
                <a:spcPts val="600"/>
              </a:spcAft>
              <a:buFont typeface="Wingdings" panose="05000000000000000000" pitchFamily="2" charset="2"/>
              <a:buChar char="Ø"/>
              <a:defRPr sz="1800">
                <a:solidFill>
                  <a:schemeClr val="accent1">
                    <a:lumMod val="50000"/>
                  </a:schemeClr>
                </a:solidFill>
                <a:latin typeface="Arial" panose="020B0604020202020204" pitchFamily="34" charset="0"/>
                <a:cs typeface="Arial" panose="020B0604020202020204" pitchFamily="34" charset="0"/>
              </a:defRPr>
            </a:lvl3pPr>
            <a:lvl4pPr marL="1600200" indent="-228600">
              <a:lnSpc>
                <a:spcPct val="120000"/>
              </a:lnSpc>
              <a:spcBef>
                <a:spcPts val="0"/>
              </a:spcBef>
              <a:spcAft>
                <a:spcPts val="600"/>
              </a:spcAft>
              <a:buFont typeface="Courier New" panose="02070309020205020404" pitchFamily="49" charset="0"/>
              <a:buChar char="o"/>
              <a:defRPr sz="1800">
                <a:solidFill>
                  <a:schemeClr val="accent1">
                    <a:lumMod val="50000"/>
                  </a:schemeClr>
                </a:solidFill>
                <a:latin typeface="Arial" panose="020B0604020202020204" pitchFamily="34" charset="0"/>
                <a:cs typeface="Arial" panose="020B0604020202020204" pitchFamily="34" charset="0"/>
              </a:defRPr>
            </a:lvl4pPr>
            <a:lvl5pPr>
              <a:lnSpc>
                <a:spcPct val="120000"/>
              </a:lnSpc>
              <a:spcBef>
                <a:spcPts val="0"/>
              </a:spcBef>
              <a:spcAft>
                <a:spcPts val="600"/>
              </a:spcAft>
              <a:defRPr sz="1800">
                <a:solidFill>
                  <a:schemeClr val="accent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7" name="Picture 26" descr="70trang-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 y="5791200"/>
            <a:ext cx="12191572" cy="1068475"/>
          </a:xfrm>
          <a:prstGeom prst="rect">
            <a:avLst/>
          </a:prstGeom>
        </p:spPr>
      </p:pic>
      <p:sp>
        <p:nvSpPr>
          <p:cNvPr id="6" name="Flowchart: Manual Input 32"/>
          <p:cNvSpPr/>
          <p:nvPr userDrawn="1"/>
        </p:nvSpPr>
        <p:spPr>
          <a:xfrm rot="5400000">
            <a:off x="334269" y="-244663"/>
            <a:ext cx="641953" cy="1335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822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822 h 10000"/>
              <a:gd name="connsiteX0" fmla="*/ 0 w 10000"/>
              <a:gd name="connsiteY0" fmla="*/ 1751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75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51"/>
                </a:moveTo>
                <a:lnTo>
                  <a:pt x="10000" y="0"/>
                </a:lnTo>
                <a:lnTo>
                  <a:pt x="10000" y="10000"/>
                </a:lnTo>
                <a:lnTo>
                  <a:pt x="0" y="10000"/>
                </a:lnTo>
                <a:lnTo>
                  <a:pt x="0" y="1751"/>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eaLnBrk="1" fontAlgn="auto" hangingPunct="1">
              <a:spcBef>
                <a:spcPts val="0"/>
              </a:spcBef>
              <a:spcAft>
                <a:spcPts val="0"/>
              </a:spcAft>
            </a:pPr>
            <a:endParaRPr lang="en-US" sz="1351">
              <a:solidFill>
                <a:prstClr val="white"/>
              </a:solidFill>
            </a:endParaRPr>
          </a:p>
        </p:txBody>
      </p:sp>
      <p:sp>
        <p:nvSpPr>
          <p:cNvPr id="7" name="Freeform 6"/>
          <p:cNvSpPr/>
          <p:nvPr userDrawn="1"/>
        </p:nvSpPr>
        <p:spPr>
          <a:xfrm>
            <a:off x="1353461" y="102303"/>
            <a:ext cx="10838545" cy="641950"/>
          </a:xfrm>
          <a:custGeom>
            <a:avLst/>
            <a:gdLst>
              <a:gd name="connsiteX0" fmla="*/ 0 w 10838545"/>
              <a:gd name="connsiteY0" fmla="*/ 0 h 641950"/>
              <a:gd name="connsiteX1" fmla="*/ 403237 w 10838545"/>
              <a:gd name="connsiteY1" fmla="*/ 0 h 641950"/>
              <a:gd name="connsiteX2" fmla="*/ 405805 w 10838545"/>
              <a:gd name="connsiteY2" fmla="*/ 7094 h 641950"/>
              <a:gd name="connsiteX3" fmla="*/ 405805 w 10838545"/>
              <a:gd name="connsiteY3" fmla="*/ 0 h 641950"/>
              <a:gd name="connsiteX4" fmla="*/ 10838545 w 10838545"/>
              <a:gd name="connsiteY4" fmla="*/ 0 h 641950"/>
              <a:gd name="connsiteX5" fmla="*/ 10838545 w 10838545"/>
              <a:gd name="connsiteY5" fmla="*/ 641950 h 641950"/>
              <a:gd name="connsiteX6" fmla="*/ 635620 w 10838545"/>
              <a:gd name="connsiteY6" fmla="*/ 641950 h 641950"/>
              <a:gd name="connsiteX7" fmla="*/ 405805 w 10838545"/>
              <a:gd name="connsiteY7" fmla="*/ 641950 h 641950"/>
              <a:gd name="connsiteX8" fmla="*/ 232383 w 1083854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8545" h="641950">
                <a:moveTo>
                  <a:pt x="0" y="0"/>
                </a:moveTo>
                <a:lnTo>
                  <a:pt x="403237" y="0"/>
                </a:lnTo>
                <a:lnTo>
                  <a:pt x="405805" y="7094"/>
                </a:lnTo>
                <a:lnTo>
                  <a:pt x="405805" y="0"/>
                </a:lnTo>
                <a:lnTo>
                  <a:pt x="10838545" y="0"/>
                </a:lnTo>
                <a:lnTo>
                  <a:pt x="10838545" y="641950"/>
                </a:lnTo>
                <a:lnTo>
                  <a:pt x="635620" y="641950"/>
                </a:lnTo>
                <a:lnTo>
                  <a:pt x="405805" y="641950"/>
                </a:lnTo>
                <a:lnTo>
                  <a:pt x="232383" y="641950"/>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8" name="Freeform 7"/>
          <p:cNvSpPr/>
          <p:nvPr userDrawn="1"/>
        </p:nvSpPr>
        <p:spPr>
          <a:xfrm>
            <a:off x="1213449" y="351"/>
            <a:ext cx="10978555" cy="641950"/>
          </a:xfrm>
          <a:custGeom>
            <a:avLst/>
            <a:gdLst>
              <a:gd name="connsiteX0" fmla="*/ 0 w 10978555"/>
              <a:gd name="connsiteY0" fmla="*/ 0 h 641950"/>
              <a:gd name="connsiteX1" fmla="*/ 403237 w 10978555"/>
              <a:gd name="connsiteY1" fmla="*/ 0 h 641950"/>
              <a:gd name="connsiteX2" fmla="*/ 405805 w 10978555"/>
              <a:gd name="connsiteY2" fmla="*/ 7094 h 641950"/>
              <a:gd name="connsiteX3" fmla="*/ 405805 w 10978555"/>
              <a:gd name="connsiteY3" fmla="*/ 0 h 641950"/>
              <a:gd name="connsiteX4" fmla="*/ 10978555 w 10978555"/>
              <a:gd name="connsiteY4" fmla="*/ 0 h 641950"/>
              <a:gd name="connsiteX5" fmla="*/ 10978555 w 10978555"/>
              <a:gd name="connsiteY5" fmla="*/ 641950 h 641950"/>
              <a:gd name="connsiteX6" fmla="*/ 635620 w 10978555"/>
              <a:gd name="connsiteY6" fmla="*/ 641950 h 641950"/>
              <a:gd name="connsiteX7" fmla="*/ 405805 w 10978555"/>
              <a:gd name="connsiteY7" fmla="*/ 641950 h 641950"/>
              <a:gd name="connsiteX8" fmla="*/ 232383 w 1097855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8555" h="641950">
                <a:moveTo>
                  <a:pt x="0" y="0"/>
                </a:moveTo>
                <a:lnTo>
                  <a:pt x="403237" y="0"/>
                </a:lnTo>
                <a:lnTo>
                  <a:pt x="405805" y="7094"/>
                </a:lnTo>
                <a:lnTo>
                  <a:pt x="405805" y="0"/>
                </a:lnTo>
                <a:lnTo>
                  <a:pt x="10978555" y="0"/>
                </a:lnTo>
                <a:lnTo>
                  <a:pt x="10978555" y="641950"/>
                </a:lnTo>
                <a:lnTo>
                  <a:pt x="635620" y="641950"/>
                </a:lnTo>
                <a:lnTo>
                  <a:pt x="405805" y="641950"/>
                </a:lnTo>
                <a:lnTo>
                  <a:pt x="232383" y="641950"/>
                </a:lnTo>
                <a:close/>
              </a:path>
            </a:pathLst>
          </a:cu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dirty="0">
              <a:solidFill>
                <a:prstClr val="white"/>
              </a:solidFill>
            </a:endParaRPr>
          </a:p>
        </p:txBody>
      </p:sp>
      <p:sp>
        <p:nvSpPr>
          <p:cNvPr id="9" name="Flowchart: Manual Input 8"/>
          <p:cNvSpPr/>
          <p:nvPr userDrawn="1"/>
        </p:nvSpPr>
        <p:spPr>
          <a:xfrm rot="5400000">
            <a:off x="240210" y="-252905"/>
            <a:ext cx="641951" cy="1147764"/>
          </a:xfrm>
          <a:prstGeom prst="flowChartManualInput">
            <a:avLst/>
          </a:pr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Tree>
    <p:extLst>
      <p:ext uri="{BB962C8B-B14F-4D97-AF65-F5344CB8AC3E}">
        <p14:creationId xmlns:p14="http://schemas.microsoft.com/office/powerpoint/2010/main" val="15131714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57189"/>
            <a:fld id="{C764DE79-268F-4C1A-8933-263129D2AF90}" type="datetimeFigureOut">
              <a:rPr lang="en-US" smtClean="0">
                <a:solidFill>
                  <a:prstClr val="black">
                    <a:tint val="75000"/>
                  </a:prstClr>
                </a:solidFill>
              </a:rPr>
              <a:pPr defTabSz="457189"/>
              <a:t>28/06/2018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defTabSz="457189"/>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defTabSz="457189"/>
            <a:fld id="{48F63A3B-78C7-47BE-AE5E-E10140E04643}" type="slidenum">
              <a:rPr lang="en-US" smtClean="0">
                <a:solidFill>
                  <a:prstClr val="black">
                    <a:tint val="75000"/>
                  </a:prstClr>
                </a:solidFill>
              </a:rPr>
              <a:pPr defTabSz="457189"/>
              <a:t>‹#›</a:t>
            </a:fld>
            <a:endParaRPr lang="en-US" dirty="0">
              <a:solidFill>
                <a:prstClr val="black">
                  <a:tint val="75000"/>
                </a:prstClr>
              </a:solidFill>
            </a:endParaRPr>
          </a:p>
        </p:txBody>
      </p:sp>
      <p:sp>
        <p:nvSpPr>
          <p:cNvPr id="5" name="Flowchart: Manual Input 32"/>
          <p:cNvSpPr/>
          <p:nvPr userDrawn="1"/>
        </p:nvSpPr>
        <p:spPr>
          <a:xfrm rot="5400000">
            <a:off x="334269" y="-244663"/>
            <a:ext cx="641953" cy="1335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822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822 h 10000"/>
              <a:gd name="connsiteX0" fmla="*/ 0 w 10000"/>
              <a:gd name="connsiteY0" fmla="*/ 1751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75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51"/>
                </a:moveTo>
                <a:lnTo>
                  <a:pt x="10000" y="0"/>
                </a:lnTo>
                <a:lnTo>
                  <a:pt x="10000" y="10000"/>
                </a:lnTo>
                <a:lnTo>
                  <a:pt x="0" y="10000"/>
                </a:lnTo>
                <a:lnTo>
                  <a:pt x="0" y="1751"/>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eaLnBrk="1" fontAlgn="auto" hangingPunct="1">
              <a:spcBef>
                <a:spcPts val="0"/>
              </a:spcBef>
              <a:spcAft>
                <a:spcPts val="0"/>
              </a:spcAft>
            </a:pPr>
            <a:endParaRPr lang="en-US" sz="1351">
              <a:solidFill>
                <a:prstClr val="white"/>
              </a:solidFill>
            </a:endParaRPr>
          </a:p>
        </p:txBody>
      </p:sp>
      <p:sp>
        <p:nvSpPr>
          <p:cNvPr id="6" name="Freeform 5"/>
          <p:cNvSpPr/>
          <p:nvPr userDrawn="1"/>
        </p:nvSpPr>
        <p:spPr>
          <a:xfrm>
            <a:off x="1353461" y="102303"/>
            <a:ext cx="10838545" cy="641950"/>
          </a:xfrm>
          <a:custGeom>
            <a:avLst/>
            <a:gdLst>
              <a:gd name="connsiteX0" fmla="*/ 0 w 10838545"/>
              <a:gd name="connsiteY0" fmla="*/ 0 h 641950"/>
              <a:gd name="connsiteX1" fmla="*/ 403237 w 10838545"/>
              <a:gd name="connsiteY1" fmla="*/ 0 h 641950"/>
              <a:gd name="connsiteX2" fmla="*/ 405805 w 10838545"/>
              <a:gd name="connsiteY2" fmla="*/ 7094 h 641950"/>
              <a:gd name="connsiteX3" fmla="*/ 405805 w 10838545"/>
              <a:gd name="connsiteY3" fmla="*/ 0 h 641950"/>
              <a:gd name="connsiteX4" fmla="*/ 10838545 w 10838545"/>
              <a:gd name="connsiteY4" fmla="*/ 0 h 641950"/>
              <a:gd name="connsiteX5" fmla="*/ 10838545 w 10838545"/>
              <a:gd name="connsiteY5" fmla="*/ 641950 h 641950"/>
              <a:gd name="connsiteX6" fmla="*/ 635620 w 10838545"/>
              <a:gd name="connsiteY6" fmla="*/ 641950 h 641950"/>
              <a:gd name="connsiteX7" fmla="*/ 405805 w 10838545"/>
              <a:gd name="connsiteY7" fmla="*/ 641950 h 641950"/>
              <a:gd name="connsiteX8" fmla="*/ 232383 w 1083854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8545" h="641950">
                <a:moveTo>
                  <a:pt x="0" y="0"/>
                </a:moveTo>
                <a:lnTo>
                  <a:pt x="403237" y="0"/>
                </a:lnTo>
                <a:lnTo>
                  <a:pt x="405805" y="7094"/>
                </a:lnTo>
                <a:lnTo>
                  <a:pt x="405805" y="0"/>
                </a:lnTo>
                <a:lnTo>
                  <a:pt x="10838545" y="0"/>
                </a:lnTo>
                <a:lnTo>
                  <a:pt x="10838545" y="641950"/>
                </a:lnTo>
                <a:lnTo>
                  <a:pt x="635620" y="641950"/>
                </a:lnTo>
                <a:lnTo>
                  <a:pt x="405805" y="641950"/>
                </a:lnTo>
                <a:lnTo>
                  <a:pt x="232383" y="641950"/>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7" name="Freeform 6"/>
          <p:cNvSpPr/>
          <p:nvPr userDrawn="1"/>
        </p:nvSpPr>
        <p:spPr>
          <a:xfrm>
            <a:off x="1213449" y="351"/>
            <a:ext cx="10978555" cy="641950"/>
          </a:xfrm>
          <a:custGeom>
            <a:avLst/>
            <a:gdLst>
              <a:gd name="connsiteX0" fmla="*/ 0 w 10978555"/>
              <a:gd name="connsiteY0" fmla="*/ 0 h 641950"/>
              <a:gd name="connsiteX1" fmla="*/ 403237 w 10978555"/>
              <a:gd name="connsiteY1" fmla="*/ 0 h 641950"/>
              <a:gd name="connsiteX2" fmla="*/ 405805 w 10978555"/>
              <a:gd name="connsiteY2" fmla="*/ 7094 h 641950"/>
              <a:gd name="connsiteX3" fmla="*/ 405805 w 10978555"/>
              <a:gd name="connsiteY3" fmla="*/ 0 h 641950"/>
              <a:gd name="connsiteX4" fmla="*/ 10978555 w 10978555"/>
              <a:gd name="connsiteY4" fmla="*/ 0 h 641950"/>
              <a:gd name="connsiteX5" fmla="*/ 10978555 w 10978555"/>
              <a:gd name="connsiteY5" fmla="*/ 641950 h 641950"/>
              <a:gd name="connsiteX6" fmla="*/ 635620 w 10978555"/>
              <a:gd name="connsiteY6" fmla="*/ 641950 h 641950"/>
              <a:gd name="connsiteX7" fmla="*/ 405805 w 10978555"/>
              <a:gd name="connsiteY7" fmla="*/ 641950 h 641950"/>
              <a:gd name="connsiteX8" fmla="*/ 232383 w 1097855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8555" h="641950">
                <a:moveTo>
                  <a:pt x="0" y="0"/>
                </a:moveTo>
                <a:lnTo>
                  <a:pt x="403237" y="0"/>
                </a:lnTo>
                <a:lnTo>
                  <a:pt x="405805" y="7094"/>
                </a:lnTo>
                <a:lnTo>
                  <a:pt x="405805" y="0"/>
                </a:lnTo>
                <a:lnTo>
                  <a:pt x="10978555" y="0"/>
                </a:lnTo>
                <a:lnTo>
                  <a:pt x="10978555" y="641950"/>
                </a:lnTo>
                <a:lnTo>
                  <a:pt x="635620" y="641950"/>
                </a:lnTo>
                <a:lnTo>
                  <a:pt x="405805" y="641950"/>
                </a:lnTo>
                <a:lnTo>
                  <a:pt x="232383" y="641950"/>
                </a:lnTo>
                <a:close/>
              </a:path>
            </a:pathLst>
          </a:cu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dirty="0">
              <a:solidFill>
                <a:prstClr val="white"/>
              </a:solidFill>
            </a:endParaRPr>
          </a:p>
        </p:txBody>
      </p:sp>
      <p:sp>
        <p:nvSpPr>
          <p:cNvPr id="8" name="Flowchart: Manual Input 7"/>
          <p:cNvSpPr/>
          <p:nvPr userDrawn="1"/>
        </p:nvSpPr>
        <p:spPr>
          <a:xfrm rot="5400000">
            <a:off x="240210" y="-252905"/>
            <a:ext cx="641951" cy="1147764"/>
          </a:xfrm>
          <a:prstGeom prst="flowChartManualInput">
            <a:avLst/>
          </a:pr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Tree>
    <p:extLst>
      <p:ext uri="{BB962C8B-B14F-4D97-AF65-F5344CB8AC3E}">
        <p14:creationId xmlns:p14="http://schemas.microsoft.com/office/powerpoint/2010/main" val="384162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A13893EA-10D8-4402-BF3B-55D779028D47}" type="datetime1">
              <a:rPr lang="en-GB"/>
              <a:pPr>
                <a:defRPr/>
              </a:pPr>
              <a:t>28/06/2018</a:t>
            </a:fld>
            <a:endParaRPr lang="en-GB"/>
          </a:p>
        </p:txBody>
      </p:sp>
      <p:sp>
        <p:nvSpPr>
          <p:cNvPr id="5"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1E7D4C79-1710-4B53-BF35-63C445404513}" type="slidenum">
              <a:rPr lang="en-GB"/>
              <a:pPr/>
              <a:t>‹#›</a:t>
            </a:fld>
            <a:endParaRPr lang="en-GB"/>
          </a:p>
        </p:txBody>
      </p:sp>
    </p:spTree>
    <p:extLst>
      <p:ext uri="{BB962C8B-B14F-4D97-AF65-F5344CB8AC3E}">
        <p14:creationId xmlns:p14="http://schemas.microsoft.com/office/powerpoint/2010/main" val="1846306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s_1">
    <p:spTree>
      <p:nvGrpSpPr>
        <p:cNvPr id="1" name=""/>
        <p:cNvGrpSpPr/>
        <p:nvPr/>
      </p:nvGrpSpPr>
      <p:grpSpPr>
        <a:xfrm>
          <a:off x="0" y="0"/>
          <a:ext cx="0" cy="0"/>
          <a:chOff x="0" y="0"/>
          <a:chExt cx="0" cy="0"/>
        </a:xfrm>
      </p:grpSpPr>
      <p:sp>
        <p:nvSpPr>
          <p:cNvPr id="2" name="Title 1"/>
          <p:cNvSpPr>
            <a:spLocks noGrp="1"/>
          </p:cNvSpPr>
          <p:nvPr>
            <p:ph type="title"/>
          </p:nvPr>
        </p:nvSpPr>
        <p:spPr>
          <a:xfrm>
            <a:off x="654051" y="133564"/>
            <a:ext cx="11120370" cy="617150"/>
          </a:xfrm>
        </p:spPr>
        <p:txBody>
          <a:bodyPr>
            <a:normAutofit/>
          </a:bodyPr>
          <a:lstStyle>
            <a:lvl1pPr algn="l">
              <a:lnSpc>
                <a:spcPct val="120000"/>
              </a:lnSpc>
              <a:defRPr sz="2500" b="1" u="none">
                <a:solidFill>
                  <a:srgbClr val="DA2128"/>
                </a:solidFill>
                <a:latin typeface="Arial" panose="020B0604020202020204" pitchFamily="34" charset="0"/>
                <a:cs typeface="Arial" panose="020B0604020202020204" pitchFamily="34" charset="0"/>
              </a:defRPr>
            </a:lvl1pPr>
          </a:lstStyle>
          <a:p>
            <a:r>
              <a:rPr lang="en-US"/>
              <a:t>Click to edit Master title style</a:t>
            </a:r>
          </a:p>
        </p:txBody>
      </p:sp>
      <p:pic>
        <p:nvPicPr>
          <p:cNvPr id="24" name="Picture 23" descr="70trang-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 y="5791200"/>
            <a:ext cx="12191572" cy="1068475"/>
          </a:xfrm>
          <a:prstGeom prst="rect">
            <a:avLst/>
          </a:prstGeom>
        </p:spPr>
      </p:pic>
      <p:sp>
        <p:nvSpPr>
          <p:cNvPr id="6" name="Flowchart: Manual Input 32"/>
          <p:cNvSpPr/>
          <p:nvPr userDrawn="1"/>
        </p:nvSpPr>
        <p:spPr>
          <a:xfrm rot="5400000">
            <a:off x="334269" y="-244663"/>
            <a:ext cx="641953" cy="1335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822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822 h 10000"/>
              <a:gd name="connsiteX0" fmla="*/ 0 w 10000"/>
              <a:gd name="connsiteY0" fmla="*/ 1751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75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51"/>
                </a:moveTo>
                <a:lnTo>
                  <a:pt x="10000" y="0"/>
                </a:lnTo>
                <a:lnTo>
                  <a:pt x="10000" y="10000"/>
                </a:lnTo>
                <a:lnTo>
                  <a:pt x="0" y="10000"/>
                </a:lnTo>
                <a:lnTo>
                  <a:pt x="0" y="1751"/>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eaLnBrk="1" fontAlgn="auto" hangingPunct="1">
              <a:spcBef>
                <a:spcPts val="0"/>
              </a:spcBef>
              <a:spcAft>
                <a:spcPts val="0"/>
              </a:spcAft>
            </a:pPr>
            <a:endParaRPr lang="en-US" sz="1351">
              <a:solidFill>
                <a:prstClr val="white"/>
              </a:solidFill>
            </a:endParaRPr>
          </a:p>
        </p:txBody>
      </p:sp>
      <p:sp>
        <p:nvSpPr>
          <p:cNvPr id="7" name="Freeform 6"/>
          <p:cNvSpPr/>
          <p:nvPr userDrawn="1"/>
        </p:nvSpPr>
        <p:spPr>
          <a:xfrm>
            <a:off x="1353461" y="102303"/>
            <a:ext cx="10838545" cy="641950"/>
          </a:xfrm>
          <a:custGeom>
            <a:avLst/>
            <a:gdLst>
              <a:gd name="connsiteX0" fmla="*/ 0 w 10838545"/>
              <a:gd name="connsiteY0" fmla="*/ 0 h 641950"/>
              <a:gd name="connsiteX1" fmla="*/ 403237 w 10838545"/>
              <a:gd name="connsiteY1" fmla="*/ 0 h 641950"/>
              <a:gd name="connsiteX2" fmla="*/ 405805 w 10838545"/>
              <a:gd name="connsiteY2" fmla="*/ 7094 h 641950"/>
              <a:gd name="connsiteX3" fmla="*/ 405805 w 10838545"/>
              <a:gd name="connsiteY3" fmla="*/ 0 h 641950"/>
              <a:gd name="connsiteX4" fmla="*/ 10838545 w 10838545"/>
              <a:gd name="connsiteY4" fmla="*/ 0 h 641950"/>
              <a:gd name="connsiteX5" fmla="*/ 10838545 w 10838545"/>
              <a:gd name="connsiteY5" fmla="*/ 641950 h 641950"/>
              <a:gd name="connsiteX6" fmla="*/ 635620 w 10838545"/>
              <a:gd name="connsiteY6" fmla="*/ 641950 h 641950"/>
              <a:gd name="connsiteX7" fmla="*/ 405805 w 10838545"/>
              <a:gd name="connsiteY7" fmla="*/ 641950 h 641950"/>
              <a:gd name="connsiteX8" fmla="*/ 232383 w 1083854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8545" h="641950">
                <a:moveTo>
                  <a:pt x="0" y="0"/>
                </a:moveTo>
                <a:lnTo>
                  <a:pt x="403237" y="0"/>
                </a:lnTo>
                <a:lnTo>
                  <a:pt x="405805" y="7094"/>
                </a:lnTo>
                <a:lnTo>
                  <a:pt x="405805" y="0"/>
                </a:lnTo>
                <a:lnTo>
                  <a:pt x="10838545" y="0"/>
                </a:lnTo>
                <a:lnTo>
                  <a:pt x="10838545" y="641950"/>
                </a:lnTo>
                <a:lnTo>
                  <a:pt x="635620" y="641950"/>
                </a:lnTo>
                <a:lnTo>
                  <a:pt x="405805" y="641950"/>
                </a:lnTo>
                <a:lnTo>
                  <a:pt x="232383" y="641950"/>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8" name="Freeform 7"/>
          <p:cNvSpPr/>
          <p:nvPr userDrawn="1"/>
        </p:nvSpPr>
        <p:spPr>
          <a:xfrm>
            <a:off x="1213449" y="351"/>
            <a:ext cx="10978555" cy="641950"/>
          </a:xfrm>
          <a:custGeom>
            <a:avLst/>
            <a:gdLst>
              <a:gd name="connsiteX0" fmla="*/ 0 w 10978555"/>
              <a:gd name="connsiteY0" fmla="*/ 0 h 641950"/>
              <a:gd name="connsiteX1" fmla="*/ 403237 w 10978555"/>
              <a:gd name="connsiteY1" fmla="*/ 0 h 641950"/>
              <a:gd name="connsiteX2" fmla="*/ 405805 w 10978555"/>
              <a:gd name="connsiteY2" fmla="*/ 7094 h 641950"/>
              <a:gd name="connsiteX3" fmla="*/ 405805 w 10978555"/>
              <a:gd name="connsiteY3" fmla="*/ 0 h 641950"/>
              <a:gd name="connsiteX4" fmla="*/ 10978555 w 10978555"/>
              <a:gd name="connsiteY4" fmla="*/ 0 h 641950"/>
              <a:gd name="connsiteX5" fmla="*/ 10978555 w 10978555"/>
              <a:gd name="connsiteY5" fmla="*/ 641950 h 641950"/>
              <a:gd name="connsiteX6" fmla="*/ 635620 w 10978555"/>
              <a:gd name="connsiteY6" fmla="*/ 641950 h 641950"/>
              <a:gd name="connsiteX7" fmla="*/ 405805 w 10978555"/>
              <a:gd name="connsiteY7" fmla="*/ 641950 h 641950"/>
              <a:gd name="connsiteX8" fmla="*/ 232383 w 1097855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8555" h="641950">
                <a:moveTo>
                  <a:pt x="0" y="0"/>
                </a:moveTo>
                <a:lnTo>
                  <a:pt x="403237" y="0"/>
                </a:lnTo>
                <a:lnTo>
                  <a:pt x="405805" y="7094"/>
                </a:lnTo>
                <a:lnTo>
                  <a:pt x="405805" y="0"/>
                </a:lnTo>
                <a:lnTo>
                  <a:pt x="10978555" y="0"/>
                </a:lnTo>
                <a:lnTo>
                  <a:pt x="10978555" y="641950"/>
                </a:lnTo>
                <a:lnTo>
                  <a:pt x="635620" y="641950"/>
                </a:lnTo>
                <a:lnTo>
                  <a:pt x="405805" y="641950"/>
                </a:lnTo>
                <a:lnTo>
                  <a:pt x="232383" y="641950"/>
                </a:lnTo>
                <a:close/>
              </a:path>
            </a:pathLst>
          </a:cu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dirty="0">
              <a:solidFill>
                <a:prstClr val="white"/>
              </a:solidFill>
            </a:endParaRPr>
          </a:p>
        </p:txBody>
      </p:sp>
      <p:sp>
        <p:nvSpPr>
          <p:cNvPr id="9" name="Flowchart: Manual Input 8"/>
          <p:cNvSpPr/>
          <p:nvPr userDrawn="1"/>
        </p:nvSpPr>
        <p:spPr>
          <a:xfrm rot="5400000">
            <a:off x="240210" y="-252905"/>
            <a:ext cx="641951" cy="1147764"/>
          </a:xfrm>
          <a:prstGeom prst="flowChartManualInput">
            <a:avLst/>
          </a:pr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Tree>
    <p:extLst>
      <p:ext uri="{BB962C8B-B14F-4D97-AF65-F5344CB8AC3E}">
        <p14:creationId xmlns:p14="http://schemas.microsoft.com/office/powerpoint/2010/main" val="27440616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A13893EA-10D8-4402-BF3B-55D779028D47}" type="datetime1">
              <a:rPr lang="en-GB"/>
              <a:pPr>
                <a:defRPr/>
              </a:pPr>
              <a:t>28/06/2018</a:t>
            </a:fld>
            <a:endParaRPr lang="en-GB"/>
          </a:p>
        </p:txBody>
      </p:sp>
      <p:sp>
        <p:nvSpPr>
          <p:cNvPr id="5"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1E7D4C79-1710-4B53-BF35-63C445404513}" type="slidenum">
              <a:rPr lang="en-GB"/>
              <a:pPr/>
              <a:t>‹#›</a:t>
            </a:fld>
            <a:endParaRPr lang="en-GB"/>
          </a:p>
        </p:txBody>
      </p:sp>
    </p:spTree>
    <p:extLst>
      <p:ext uri="{BB962C8B-B14F-4D97-AF65-F5344CB8AC3E}">
        <p14:creationId xmlns:p14="http://schemas.microsoft.com/office/powerpoint/2010/main" val="42456564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CA6AF0F3-3DDC-405A-9AE7-5CCCB727A54E}" type="datetime1">
              <a:rPr lang="en-GB"/>
              <a:pPr>
                <a:defRPr/>
              </a:pPr>
              <a:t>28/06/2018</a:t>
            </a:fld>
            <a:endParaRPr lang="en-GB"/>
          </a:p>
        </p:txBody>
      </p:sp>
      <p:sp>
        <p:nvSpPr>
          <p:cNvPr id="6"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7A98767E-9B07-4EC3-875E-62F8817039FF}" type="slidenum">
              <a:rPr lang="en-GB"/>
              <a:pPr/>
              <a:t>‹#›</a:t>
            </a:fld>
            <a:endParaRPr lang="en-GB"/>
          </a:p>
        </p:txBody>
      </p:sp>
    </p:spTree>
    <p:extLst>
      <p:ext uri="{BB962C8B-B14F-4D97-AF65-F5344CB8AC3E}">
        <p14:creationId xmlns:p14="http://schemas.microsoft.com/office/powerpoint/2010/main" val="42349908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FC4A10DD-C595-4B54-AF60-1AD9943CDE76}" type="datetime1">
              <a:rPr lang="en-GB"/>
              <a:pPr>
                <a:defRPr/>
              </a:pPr>
              <a:t>28/06/2018</a:t>
            </a:fld>
            <a:endParaRPr lang="en-GB"/>
          </a:p>
        </p:txBody>
      </p:sp>
      <p:sp>
        <p:nvSpPr>
          <p:cNvPr id="8"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fld id="{834D911F-393A-41BF-873C-8BBFCA7C185C}" type="slidenum">
              <a:rPr lang="en-GB"/>
              <a:pPr/>
              <a:t>‹#›</a:t>
            </a:fld>
            <a:endParaRPr lang="en-GB"/>
          </a:p>
        </p:txBody>
      </p:sp>
    </p:spTree>
    <p:extLst>
      <p:ext uri="{BB962C8B-B14F-4D97-AF65-F5344CB8AC3E}">
        <p14:creationId xmlns:p14="http://schemas.microsoft.com/office/powerpoint/2010/main" val="38703192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23392" y="1912600"/>
          <a:ext cx="10849205" cy="2956560"/>
        </p:xfrm>
        <a:graphic>
          <a:graphicData uri="http://schemas.openxmlformats.org/drawingml/2006/table">
            <a:tbl>
              <a:tblPr firstRow="1" bandRow="1">
                <a:effectLst>
                  <a:outerShdw blurRad="50800" dist="38100" dir="13500000" algn="br" rotWithShape="0">
                    <a:prstClr val="black">
                      <a:alpha val="40000"/>
                    </a:prstClr>
                  </a:outerShdw>
                </a:effectLst>
                <a:tableStyleId>{2D5ABB26-0587-4C30-8999-92F81FD0307C}</a:tableStyleId>
              </a:tblPr>
              <a:tblGrid>
                <a:gridCol w="1034952">
                  <a:extLst>
                    <a:ext uri="{9D8B030D-6E8A-4147-A177-3AD203B41FA5}">
                      <a16:colId xmlns:a16="http://schemas.microsoft.com/office/drawing/2014/main" val="20000"/>
                    </a:ext>
                  </a:extLst>
                </a:gridCol>
                <a:gridCol w="432725">
                  <a:extLst>
                    <a:ext uri="{9D8B030D-6E8A-4147-A177-3AD203B41FA5}">
                      <a16:colId xmlns:a16="http://schemas.microsoft.com/office/drawing/2014/main" val="20001"/>
                    </a:ext>
                  </a:extLst>
                </a:gridCol>
                <a:gridCol w="9381528">
                  <a:extLst>
                    <a:ext uri="{9D8B030D-6E8A-4147-A177-3AD203B41FA5}">
                      <a16:colId xmlns:a16="http://schemas.microsoft.com/office/drawing/2014/main" val="20002"/>
                    </a:ext>
                  </a:extLst>
                </a:gridCol>
              </a:tblGrid>
              <a:tr h="370840">
                <a:tc>
                  <a:txBody>
                    <a:bodyPr/>
                    <a:lstStyle/>
                    <a:p>
                      <a:pPr algn="ctr"/>
                      <a:r>
                        <a:rPr lang="en-US" sz="2000" b="1">
                          <a:solidFill>
                            <a:schemeClr val="bg1"/>
                          </a:solidFill>
                          <a:latin typeface="+mn-lt"/>
                        </a:rPr>
                        <a:t>1</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0"/>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1"/>
                  </a:ext>
                </a:extLst>
              </a:tr>
              <a:tr h="370840">
                <a:tc>
                  <a:txBody>
                    <a:bodyPr/>
                    <a:lstStyle/>
                    <a:p>
                      <a:pPr algn="ctr"/>
                      <a:r>
                        <a:rPr lang="en-US" sz="2000" b="1">
                          <a:solidFill>
                            <a:schemeClr val="bg1"/>
                          </a:solidFill>
                          <a:latin typeface="+mn-lt"/>
                        </a:rPr>
                        <a:t>2</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2"/>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3"/>
                  </a:ext>
                </a:extLst>
              </a:tr>
              <a:tr h="370840">
                <a:tc>
                  <a:txBody>
                    <a:bodyPr/>
                    <a:lstStyle/>
                    <a:p>
                      <a:pPr algn="ctr"/>
                      <a:r>
                        <a:rPr lang="en-US" sz="2000" b="1">
                          <a:solidFill>
                            <a:schemeClr val="bg1"/>
                          </a:solidFill>
                          <a:latin typeface="+mn-lt"/>
                        </a:rPr>
                        <a:t>3</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4"/>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5"/>
                  </a:ext>
                </a:extLst>
              </a:tr>
              <a:tr h="370840">
                <a:tc>
                  <a:txBody>
                    <a:bodyPr/>
                    <a:lstStyle/>
                    <a:p>
                      <a:pPr algn="ctr"/>
                      <a:r>
                        <a:rPr lang="en-US" sz="2000" b="1">
                          <a:solidFill>
                            <a:schemeClr val="bg1"/>
                          </a:solidFill>
                          <a:latin typeface="+mn-lt"/>
                        </a:rPr>
                        <a:t>4</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6"/>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7"/>
                  </a:ext>
                </a:extLst>
              </a:tr>
              <a:tr h="370840">
                <a:tc>
                  <a:txBody>
                    <a:bodyPr/>
                    <a:lstStyle/>
                    <a:p>
                      <a:pPr algn="ctr"/>
                      <a:r>
                        <a:rPr lang="en-US" sz="2000" b="1">
                          <a:solidFill>
                            <a:schemeClr val="bg1"/>
                          </a:solidFill>
                          <a:latin typeface="+mn-lt"/>
                        </a:rPr>
                        <a:t>5</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8"/>
                  </a:ext>
                </a:extLst>
              </a:tr>
            </a:tbl>
          </a:graphicData>
        </a:graphic>
      </p:graphicFrame>
      <p:sp>
        <p:nvSpPr>
          <p:cNvPr id="3" name="Title 1"/>
          <p:cNvSpPr txBox="1">
            <a:spLocks/>
          </p:cNvSpPr>
          <p:nvPr/>
        </p:nvSpPr>
        <p:spPr>
          <a:xfrm>
            <a:off x="609600" y="274638"/>
            <a:ext cx="10972800" cy="706437"/>
          </a:xfrm>
          <a:prstGeom prst="rect">
            <a:avLst/>
          </a:prstGeom>
        </p:spPr>
        <p:txBody>
          <a:bodyPr anchor="ctr">
            <a:normAutofit/>
          </a:bodyPr>
          <a:lstStyle>
            <a:lvl1pPr algn="l">
              <a:defRPr sz="3600" b="1">
                <a:solidFill>
                  <a:srgbClr val="FF0000"/>
                </a:solidFill>
              </a:defRPr>
            </a:lvl1pPr>
          </a:lstStyle>
          <a:p>
            <a:pPr eaLnBrk="1" fontAlgn="auto" hangingPunct="1">
              <a:spcBef>
                <a:spcPts val="0"/>
              </a:spcBef>
              <a:spcAft>
                <a:spcPts val="0"/>
              </a:spcAft>
              <a:defRPr/>
            </a:pPr>
            <a:r>
              <a:rPr lang="en-US">
                <a:latin typeface="Calibri"/>
              </a:rPr>
              <a:t>Click to edit Master title style</a:t>
            </a:r>
          </a:p>
        </p:txBody>
      </p:sp>
      <p:sp>
        <p:nvSpPr>
          <p:cNvPr id="4" name="Date Placeholder 2"/>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4F5290EF-4D69-4474-A8A0-947754C6410C}" type="datetime1">
              <a:rPr lang="en-GB"/>
              <a:pPr>
                <a:defRPr/>
              </a:pPr>
              <a:t>28/06/2018</a:t>
            </a:fld>
            <a:endParaRPr lang="en-GB"/>
          </a:p>
        </p:txBody>
      </p:sp>
      <p:sp>
        <p:nvSpPr>
          <p:cNvPr id="5" name="Footer Placeholder 3"/>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4"/>
          <p:cNvSpPr>
            <a:spLocks noGrp="1"/>
          </p:cNvSpPr>
          <p:nvPr>
            <p:ph type="sldNum" sz="quarter" idx="12"/>
          </p:nvPr>
        </p:nvSpPr>
        <p:spPr/>
        <p:txBody>
          <a:bodyPr/>
          <a:lstStyle>
            <a:lvl1pPr>
              <a:defRPr/>
            </a:lvl1pPr>
          </a:lstStyle>
          <a:p>
            <a:fld id="{32F5BA93-94EF-4436-B99C-AAAAFABE62EF}" type="slidenum">
              <a:rPr lang="en-GB"/>
              <a:pPr/>
              <a:t>‹#›</a:t>
            </a:fld>
            <a:endParaRPr lang="en-GB"/>
          </a:p>
        </p:txBody>
      </p:sp>
    </p:spTree>
    <p:extLst>
      <p:ext uri="{BB962C8B-B14F-4D97-AF65-F5344CB8AC3E}">
        <p14:creationId xmlns:p14="http://schemas.microsoft.com/office/powerpoint/2010/main" val="19887699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1B35C8B9-E4D5-41AD-AA70-D2485ED30DBB}" type="datetime1">
              <a:rPr lang="en-GB"/>
              <a:pPr>
                <a:defRPr/>
              </a:pPr>
              <a:t>28/06/2018</a:t>
            </a:fld>
            <a:endParaRPr lang="en-GB"/>
          </a:p>
        </p:txBody>
      </p:sp>
      <p:sp>
        <p:nvSpPr>
          <p:cNvPr id="3"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fld id="{33B58B2E-22F8-4F48-879A-4D8A6F700777}" type="slidenum">
              <a:rPr lang="en-GB"/>
              <a:pPr/>
              <a:t>‹#›</a:t>
            </a:fld>
            <a:endParaRPr lang="en-GB"/>
          </a:p>
        </p:txBody>
      </p:sp>
    </p:spTree>
    <p:extLst>
      <p:ext uri="{BB962C8B-B14F-4D97-AF65-F5344CB8AC3E}">
        <p14:creationId xmlns:p14="http://schemas.microsoft.com/office/powerpoint/2010/main" val="5519566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4BC8E247-B1D6-4D83-8EA4-BAB2079A8B4B}" type="datetime1">
              <a:rPr lang="en-GB"/>
              <a:pPr>
                <a:defRPr/>
              </a:pPr>
              <a:t>28/06/2018</a:t>
            </a:fld>
            <a:endParaRPr lang="en-GB"/>
          </a:p>
        </p:txBody>
      </p:sp>
      <p:sp>
        <p:nvSpPr>
          <p:cNvPr id="6"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D9172824-F0A8-4641-A851-BF9CC2C6C465}" type="slidenum">
              <a:rPr lang="en-GB"/>
              <a:pPr/>
              <a:t>‹#›</a:t>
            </a:fld>
            <a:endParaRPr lang="en-GB"/>
          </a:p>
        </p:txBody>
      </p:sp>
    </p:spTree>
    <p:extLst>
      <p:ext uri="{BB962C8B-B14F-4D97-AF65-F5344CB8AC3E}">
        <p14:creationId xmlns:p14="http://schemas.microsoft.com/office/powerpoint/2010/main" val="122395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A279E715-E14F-4B47-BED4-506BBEE1A1DC}" type="datetime1">
              <a:rPr lang="en-GB"/>
              <a:pPr>
                <a:defRPr/>
              </a:pPr>
              <a:t>28/06/2018</a:t>
            </a:fld>
            <a:endParaRPr lang="en-GB"/>
          </a:p>
        </p:txBody>
      </p:sp>
      <p:sp>
        <p:nvSpPr>
          <p:cNvPr id="6"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817459EF-7D92-4C14-832E-09E81BFF4237}" type="slidenum">
              <a:rPr lang="en-GB"/>
              <a:pPr/>
              <a:t>‹#›</a:t>
            </a:fld>
            <a:endParaRPr lang="en-GB"/>
          </a:p>
        </p:txBody>
      </p:sp>
    </p:spTree>
    <p:extLst>
      <p:ext uri="{BB962C8B-B14F-4D97-AF65-F5344CB8AC3E}">
        <p14:creationId xmlns:p14="http://schemas.microsoft.com/office/powerpoint/2010/main" val="16152577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C620A938-F005-4A2D-A9D4-294CD9A018B0}" type="datetime1">
              <a:rPr lang="en-GB"/>
              <a:pPr>
                <a:defRPr/>
              </a:pPr>
              <a:t>28/06/2018</a:t>
            </a:fld>
            <a:endParaRPr lang="en-GB"/>
          </a:p>
        </p:txBody>
      </p:sp>
      <p:sp>
        <p:nvSpPr>
          <p:cNvPr id="5"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D1A82D95-1265-470A-946F-EB7D770948EC}" type="slidenum">
              <a:rPr lang="en-GB"/>
              <a:pPr/>
              <a:t>‹#›</a:t>
            </a:fld>
            <a:endParaRPr lang="en-GB"/>
          </a:p>
        </p:txBody>
      </p:sp>
    </p:spTree>
    <p:extLst>
      <p:ext uri="{BB962C8B-B14F-4D97-AF65-F5344CB8AC3E}">
        <p14:creationId xmlns:p14="http://schemas.microsoft.com/office/powerpoint/2010/main" val="30318633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A4F47E90-86AF-45BE-8FB4-D1B0C43AF224}" type="datetime1">
              <a:rPr lang="en-GB"/>
              <a:pPr>
                <a:defRPr/>
              </a:pPr>
              <a:t>28/06/2018</a:t>
            </a:fld>
            <a:endParaRPr lang="en-GB"/>
          </a:p>
        </p:txBody>
      </p:sp>
      <p:sp>
        <p:nvSpPr>
          <p:cNvPr id="5"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5480C6F2-C1D7-4A4C-9F35-7A4F43F7B036}" type="slidenum">
              <a:rPr lang="en-GB"/>
              <a:pPr/>
              <a:t>‹#›</a:t>
            </a:fld>
            <a:endParaRPr lang="en-GB"/>
          </a:p>
        </p:txBody>
      </p:sp>
    </p:spTree>
    <p:extLst>
      <p:ext uri="{BB962C8B-B14F-4D97-AF65-F5344CB8AC3E}">
        <p14:creationId xmlns:p14="http://schemas.microsoft.com/office/powerpoint/2010/main" val="614425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CA6AF0F3-3DDC-405A-9AE7-5CCCB727A54E}" type="datetime1">
              <a:rPr lang="en-GB"/>
              <a:pPr>
                <a:defRPr/>
              </a:pPr>
              <a:t>28/06/2018</a:t>
            </a:fld>
            <a:endParaRPr lang="en-GB"/>
          </a:p>
        </p:txBody>
      </p:sp>
      <p:sp>
        <p:nvSpPr>
          <p:cNvPr id="6"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7A98767E-9B07-4EC3-875E-62F8817039FF}" type="slidenum">
              <a:rPr lang="en-GB"/>
              <a:pPr/>
              <a:t>‹#›</a:t>
            </a:fld>
            <a:endParaRPr lang="en-GB"/>
          </a:p>
        </p:txBody>
      </p:sp>
    </p:spTree>
    <p:extLst>
      <p:ext uri="{BB962C8B-B14F-4D97-AF65-F5344CB8AC3E}">
        <p14:creationId xmlns:p14="http://schemas.microsoft.com/office/powerpoint/2010/main" val="30101802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Afsnitsoverskrift">
    <p:spTree>
      <p:nvGrpSpPr>
        <p:cNvPr id="1" name=""/>
        <p:cNvGrpSpPr/>
        <p:nvPr/>
      </p:nvGrpSpPr>
      <p:grpSpPr>
        <a:xfrm>
          <a:off x="0" y="0"/>
          <a:ext cx="0" cy="0"/>
          <a:chOff x="0" y="0"/>
          <a:chExt cx="0" cy="0"/>
        </a:xfrm>
      </p:grpSpPr>
      <p:grpSp>
        <p:nvGrpSpPr>
          <p:cNvPr id="5" name="Gruppe 13"/>
          <p:cNvGrpSpPr/>
          <p:nvPr/>
        </p:nvGrpSpPr>
        <p:grpSpPr>
          <a:xfrm>
            <a:off x="0" y="0"/>
            <a:ext cx="12192000" cy="1968500"/>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eaLnBrk="1" fontAlgn="auto" hangingPunct="1">
                <a:spcBef>
                  <a:spcPts val="0"/>
                </a:spcBef>
                <a:spcAft>
                  <a:spcPts val="0"/>
                </a:spcAft>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eaLnBrk="1" fontAlgn="auto" hangingPunct="1">
                <a:spcBef>
                  <a:spcPts val="0"/>
                </a:spcBef>
                <a:spcAft>
                  <a:spcPts val="0"/>
                </a:spcAft>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609600" y="2552701"/>
            <a:ext cx="109728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el 1"/>
          <p:cNvSpPr>
            <a:spLocks noGrp="1"/>
          </p:cNvSpPr>
          <p:nvPr>
            <p:ph type="title"/>
          </p:nvPr>
        </p:nvSpPr>
        <p:spPr>
          <a:xfrm>
            <a:off x="237067" y="515938"/>
            <a:ext cx="6112933" cy="563562"/>
          </a:xfrm>
          <a:prstGeom prst="rect">
            <a:avLst/>
          </a:prstGeom>
        </p:spPr>
        <p:txBody>
          <a:bodyPr/>
          <a:lstStyle>
            <a:lvl1pPr algn="l">
              <a:defRPr sz="3200">
                <a:latin typeface="Arial" pitchFamily="34" charset="0"/>
              </a:defRPr>
            </a:lvl1pPr>
          </a:lstStyle>
          <a:p>
            <a:r>
              <a:rPr lang="en-US"/>
              <a:t>Click to edit Master title style</a:t>
            </a:r>
            <a:endParaRPr lang="da-DK" dirty="0"/>
          </a:p>
        </p:txBody>
      </p:sp>
      <p:sp>
        <p:nvSpPr>
          <p:cNvPr id="12" name="Pladsholder til tekst 2"/>
          <p:cNvSpPr>
            <a:spLocks noGrp="1"/>
          </p:cNvSpPr>
          <p:nvPr>
            <p:ph type="body" idx="13"/>
          </p:nvPr>
        </p:nvSpPr>
        <p:spPr>
          <a:xfrm>
            <a:off x="237067" y="1130301"/>
            <a:ext cx="8652933" cy="358774"/>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Pladsholder til dato 3"/>
          <p:cNvSpPr>
            <a:spLocks noGrp="1"/>
          </p:cNvSpPr>
          <p:nvPr>
            <p:ph type="dt" sz="half" idx="14"/>
          </p:nvPr>
        </p:nvSpPr>
        <p:spPr/>
        <p:txBody>
          <a:bodyPr rtlCol="0" anchor="t"/>
          <a:lstStyle>
            <a:lvl1pPr fontAlgn="auto">
              <a:spcBef>
                <a:spcPts val="0"/>
              </a:spcBef>
              <a:spcAft>
                <a:spcPts val="0"/>
              </a:spcAft>
              <a:defRPr>
                <a:solidFill>
                  <a:srgbClr val="000000"/>
                </a:solidFill>
                <a:latin typeface="Arial" charset="0"/>
                <a:ea typeface="ＭＳ Ｐゴシック" pitchFamily="-97" charset="-128"/>
              </a:defRPr>
            </a:lvl1pPr>
          </a:lstStyle>
          <a:p>
            <a:pPr>
              <a:defRPr/>
            </a:pPr>
            <a:fld id="{02853A94-E60C-4FF0-B20A-EBFAE941CFCC}" type="datetime1">
              <a:rPr lang="en-GB"/>
              <a:pPr>
                <a:defRPr/>
              </a:pPr>
              <a:t>28/06/2018</a:t>
            </a:fld>
            <a:endParaRPr lang="en-GB"/>
          </a:p>
        </p:txBody>
      </p:sp>
      <p:sp>
        <p:nvSpPr>
          <p:cNvPr id="10" name="Pladsholder til diasnummer 5"/>
          <p:cNvSpPr>
            <a:spLocks noGrp="1"/>
          </p:cNvSpPr>
          <p:nvPr>
            <p:ph type="sldNum" sz="quarter" idx="15"/>
          </p:nvPr>
        </p:nvSpPr>
        <p:spPr/>
        <p:txBody>
          <a:bodyPr anchor="t"/>
          <a:lstStyle>
            <a:lvl1pPr>
              <a:defRPr>
                <a:solidFill>
                  <a:srgbClr val="000000"/>
                </a:solidFill>
                <a:latin typeface="Arial" panose="020B0604020202020204" pitchFamily="34" charset="0"/>
                <a:ea typeface="ＭＳ Ｐゴシック" panose="020B0600070205080204" pitchFamily="34" charset="-128"/>
              </a:defRPr>
            </a:lvl1pPr>
          </a:lstStyle>
          <a:p>
            <a:fld id="{E0BC567E-9C6E-4C2A-9413-58DCD223CC18}" type="slidenum">
              <a:rPr lang="en-GB"/>
              <a:pPr/>
              <a:t>‹#›</a:t>
            </a:fld>
            <a:endParaRPr lang="en-GB"/>
          </a:p>
        </p:txBody>
      </p:sp>
    </p:spTree>
    <p:extLst>
      <p:ext uri="{BB962C8B-B14F-4D97-AF65-F5344CB8AC3E}">
        <p14:creationId xmlns:p14="http://schemas.microsoft.com/office/powerpoint/2010/main" val="1892150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a:xfrm>
            <a:off x="2733675" y="6356350"/>
            <a:ext cx="550863" cy="249238"/>
          </a:xfrm>
        </p:spPr>
        <p:txBody>
          <a:bodyPr/>
          <a:lstStyle>
            <a:lvl1pPr>
              <a:defRPr>
                <a:latin typeface="Times New Roman" panose="02020603050405020304" pitchFamily="18" charset="0"/>
                <a:cs typeface="Times New Roman" panose="02020603050405020304" pitchFamily="18" charset="0"/>
              </a:defRPr>
            </a:lvl1pPr>
          </a:lstStyle>
          <a:p>
            <a:fld id="{8A6E640E-8F9C-49E6-8BFF-D8049A7056C1}" type="slidenum">
              <a:rPr lang="en-GB"/>
              <a:pPr/>
              <a:t>‹#›</a:t>
            </a:fld>
            <a:endParaRPr lang="en-GB"/>
          </a:p>
        </p:txBody>
      </p:sp>
    </p:spTree>
    <p:extLst>
      <p:ext uri="{BB962C8B-B14F-4D97-AF65-F5344CB8AC3E}">
        <p14:creationId xmlns:p14="http://schemas.microsoft.com/office/powerpoint/2010/main" val="22286488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44624"/>
            <a:ext cx="11247040" cy="706090"/>
          </a:xfrm>
        </p:spPr>
        <p:txBody>
          <a:bodyPr>
            <a:normAutofit/>
          </a:bodyPr>
          <a:lstStyle>
            <a:lvl1pPr algn="l">
              <a:defRPr sz="2800" b="1" u="none">
                <a:solidFill>
                  <a:srgbClr val="DA2128"/>
                </a:solidFill>
              </a:defRPr>
            </a:lvl1pPr>
          </a:lstStyle>
          <a:p>
            <a:r>
              <a:rPr lang="en-US"/>
              <a:t>Click to edit Master title style</a:t>
            </a:r>
          </a:p>
        </p:txBody>
      </p:sp>
      <p:sp>
        <p:nvSpPr>
          <p:cNvPr id="19" name="Footer Placeholder 4"/>
          <p:cNvSpPr>
            <a:spLocks noGrp="1"/>
          </p:cNvSpPr>
          <p:nvPr>
            <p:ph type="ftr" sz="quarter" idx="10"/>
          </p:nvPr>
        </p:nvSpPr>
        <p:spPr>
          <a:xfrm>
            <a:off x="4154488" y="6188075"/>
            <a:ext cx="3860800" cy="365125"/>
          </a:xfrm>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pic>
        <p:nvPicPr>
          <p:cNvPr id="20" name="Picture 19" descr="70trang-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 y="5791200"/>
            <a:ext cx="12191572" cy="1068475"/>
          </a:xfrm>
          <a:prstGeom prst="rect">
            <a:avLst/>
          </a:prstGeom>
        </p:spPr>
      </p:pic>
      <p:sp>
        <p:nvSpPr>
          <p:cNvPr id="21" name="TextBox 20"/>
          <p:cNvSpPr txBox="1"/>
          <p:nvPr userDrawn="1"/>
        </p:nvSpPr>
        <p:spPr>
          <a:xfrm>
            <a:off x="-597448" y="6604447"/>
            <a:ext cx="8470760" cy="276999"/>
          </a:xfrm>
          <a:prstGeom prst="rect">
            <a:avLst/>
          </a:prstGeom>
          <a:noFill/>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sz="1200" b="1" dirty="0">
                <a:solidFill>
                  <a:srgbClr val="0065B0"/>
                </a:solidFill>
                <a:latin typeface="Arial" panose="020B0604020202020204" pitchFamily="34" charset="0"/>
              </a:rPr>
              <a:t>                BÁO CÁO TRIỂN KHAI QUY CHẾ PHỐI HỢP 480/QCPH- TLĐ – VTB</a:t>
            </a:r>
          </a:p>
        </p:txBody>
      </p:sp>
    </p:spTree>
    <p:extLst>
      <p:ext uri="{BB962C8B-B14F-4D97-AF65-F5344CB8AC3E}">
        <p14:creationId xmlns:p14="http://schemas.microsoft.com/office/powerpoint/2010/main" val="8544336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reate Layout 1">
    <p:spTree>
      <p:nvGrpSpPr>
        <p:cNvPr id="1" name=""/>
        <p:cNvGrpSpPr/>
        <p:nvPr/>
      </p:nvGrpSpPr>
      <p:grpSpPr>
        <a:xfrm>
          <a:off x="0" y="0"/>
          <a:ext cx="0" cy="0"/>
          <a:chOff x="0" y="0"/>
          <a:chExt cx="0" cy="0"/>
        </a:xfrm>
      </p:grpSpPr>
      <p:pic>
        <p:nvPicPr>
          <p:cNvPr id="23" name="Picture 2" descr="C:\Users\lktan\AppData\Local\Microsoft\Windows\Temporary Internet Files\Content.Outlook\LBBVOVFV\FOLIO TOP.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7"/>
          <p:cNvSpPr txBox="1">
            <a:spLocks/>
          </p:cNvSpPr>
          <p:nvPr userDrawn="1"/>
        </p:nvSpPr>
        <p:spPr bwMode="auto">
          <a:xfrm>
            <a:off x="585788" y="6624638"/>
            <a:ext cx="17303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D24CA02-24C5-4CCC-8DCE-54F572EE1990}" type="slidenum">
              <a:rPr lang="en-GB" sz="1500" b="1">
                <a:solidFill>
                  <a:srgbClr val="434343"/>
                </a:solidFill>
                <a:cs typeface="Aharoni" pitchFamily="2" charset="-79"/>
              </a:rPr>
              <a:pPr eaLnBrk="1" hangingPunct="1"/>
              <a:t>‹#›</a:t>
            </a:fld>
            <a:endParaRPr lang="en-GB" sz="1500" b="1">
              <a:solidFill>
                <a:srgbClr val="434343"/>
              </a:solidFill>
              <a:cs typeface="Aharoni" pitchFamily="2" charset="-79"/>
            </a:endParaRPr>
          </a:p>
        </p:txBody>
      </p:sp>
      <p:sp>
        <p:nvSpPr>
          <p:cNvPr id="26" name="Footer Placeholder 5"/>
          <p:cNvSpPr txBox="1">
            <a:spLocks/>
          </p:cNvSpPr>
          <p:nvPr userDrawn="1"/>
        </p:nvSpPr>
        <p:spPr bwMode="auto">
          <a:xfrm>
            <a:off x="815975" y="6513513"/>
            <a:ext cx="4689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US" sz="1300" b="1">
                <a:solidFill>
                  <a:srgbClr val="434343"/>
                </a:solidFill>
                <a:latin typeface="Arial Narrow" pitchFamily="34" charset="0"/>
                <a:cs typeface="Arial" charset="0"/>
              </a:rPr>
              <a:t>VietinBank – Điểm nhấn đầu tư </a:t>
            </a:r>
            <a:r>
              <a:rPr lang="en-US" sz="1300">
                <a:solidFill>
                  <a:srgbClr val="434343"/>
                </a:solidFill>
                <a:latin typeface="Arial Narrow" pitchFamily="34" charset="0"/>
                <a:cs typeface="Arial" charset="0"/>
              </a:rPr>
              <a:t>(Tháng 5/2015)</a:t>
            </a:r>
          </a:p>
        </p:txBody>
      </p:sp>
      <p:sp>
        <p:nvSpPr>
          <p:cNvPr id="2" name="Title 1"/>
          <p:cNvSpPr>
            <a:spLocks noGrp="1"/>
          </p:cNvSpPr>
          <p:nvPr>
            <p:ph type="title"/>
          </p:nvPr>
        </p:nvSpPr>
        <p:spPr/>
        <p:txBody>
          <a:bodyPr/>
          <a:lstStyle>
            <a:lvl1pPr>
              <a:defRPr sz="2800"/>
            </a:lvl1pPr>
          </a:lstStyle>
          <a:p>
            <a:r>
              <a:rPr lang="en-GB" noProof="0" dirty="0"/>
              <a:t>Click to edit Master title style</a:t>
            </a:r>
          </a:p>
        </p:txBody>
      </p:sp>
      <p:sp>
        <p:nvSpPr>
          <p:cNvPr id="27" name="Content Placeholder 2" hidden="1"/>
          <p:cNvSpPr>
            <a:spLocks noGrp="1"/>
          </p:cNvSpPr>
          <p:nvPr>
            <p:ph sz="quarter" idx="32"/>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8" name="Content Placeholder 3" hidden="1"/>
          <p:cNvSpPr>
            <a:spLocks noGrp="1"/>
          </p:cNvSpPr>
          <p:nvPr>
            <p:ph sz="quarter" idx="33"/>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9" name="Content Placeholder 4" hidden="1"/>
          <p:cNvSpPr>
            <a:spLocks noGrp="1"/>
          </p:cNvSpPr>
          <p:nvPr>
            <p:ph sz="quarter" idx="34"/>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0" name="Content Placeholder 5" hidden="1"/>
          <p:cNvSpPr>
            <a:spLocks noGrp="1"/>
          </p:cNvSpPr>
          <p:nvPr>
            <p:ph sz="quarter" idx="35"/>
          </p:nvPr>
        </p:nvSpPr>
        <p:spPr>
          <a:xfrm>
            <a:off x="12578862" y="1954214"/>
            <a:ext cx="973015" cy="598487"/>
          </a:xfrm>
        </p:spPr>
        <p:txBody>
          <a:bodyPr/>
          <a:lstStyle>
            <a:lvl5pPr>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a:t>
            </a:r>
            <a:r>
              <a:rPr lang="en-GB" noProof="0" dirty="0" err="1"/>
              <a:t>levelpl</a:t>
            </a:r>
            <a:endParaRPr lang="en-GB" noProof="0" dirty="0"/>
          </a:p>
        </p:txBody>
      </p:sp>
      <p:sp>
        <p:nvSpPr>
          <p:cNvPr id="31" name="Content Placeholder 6" hidden="1"/>
          <p:cNvSpPr>
            <a:spLocks noGrp="1"/>
          </p:cNvSpPr>
          <p:nvPr>
            <p:ph sz="quarter" idx="36"/>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2" name="Content Placeholder 7" hidden="1"/>
          <p:cNvSpPr>
            <a:spLocks noGrp="1"/>
          </p:cNvSpPr>
          <p:nvPr>
            <p:ph sz="quarter" idx="37"/>
          </p:nvPr>
        </p:nvSpPr>
        <p:spPr>
          <a:xfrm>
            <a:off x="12578862" y="1963739"/>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3" name="Content Placeholder 8" hidden="1"/>
          <p:cNvSpPr>
            <a:spLocks noGrp="1"/>
          </p:cNvSpPr>
          <p:nvPr>
            <p:ph sz="quarter" idx="38"/>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4" name="Content Placeholder 9" hidden="1"/>
          <p:cNvSpPr>
            <a:spLocks noGrp="1"/>
          </p:cNvSpPr>
          <p:nvPr>
            <p:ph sz="quarter" idx="39"/>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5" name="Content Placeholder 10" hidden="1"/>
          <p:cNvSpPr>
            <a:spLocks noGrp="1"/>
          </p:cNvSpPr>
          <p:nvPr>
            <p:ph sz="quarter" idx="40"/>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6" name="Content Placeholder 11" hidden="1"/>
          <p:cNvSpPr>
            <a:spLocks noGrp="1"/>
          </p:cNvSpPr>
          <p:nvPr>
            <p:ph sz="quarter" idx="41"/>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7" name="Content Placeholder 12" hidden="1"/>
          <p:cNvSpPr>
            <a:spLocks noGrp="1"/>
          </p:cNvSpPr>
          <p:nvPr>
            <p:ph sz="quarter" idx="42"/>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8" name="Content Placeholder 13" hidden="1"/>
          <p:cNvSpPr>
            <a:spLocks noGrp="1"/>
          </p:cNvSpPr>
          <p:nvPr>
            <p:ph sz="quarter" idx="43"/>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9" name="Content Placeholder 14" hidden="1"/>
          <p:cNvSpPr>
            <a:spLocks noGrp="1"/>
          </p:cNvSpPr>
          <p:nvPr>
            <p:ph sz="quarter" idx="44"/>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0" name="Content Placeholder 15" hidden="1"/>
          <p:cNvSpPr>
            <a:spLocks noGrp="1"/>
          </p:cNvSpPr>
          <p:nvPr>
            <p:ph sz="quarter" idx="45"/>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 name="Content Placeholder 16" hidden="1"/>
          <p:cNvSpPr>
            <a:spLocks noGrp="1"/>
          </p:cNvSpPr>
          <p:nvPr>
            <p:ph sz="quarter" idx="46"/>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2" name="Content Placeholder 17" hidden="1"/>
          <p:cNvSpPr>
            <a:spLocks noGrp="1"/>
          </p:cNvSpPr>
          <p:nvPr>
            <p:ph sz="quarter" idx="47"/>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3" name="Content Placeholder 18" hidden="1"/>
          <p:cNvSpPr>
            <a:spLocks noGrp="1"/>
          </p:cNvSpPr>
          <p:nvPr>
            <p:ph sz="quarter" idx="48"/>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4" name="Content Placeholder 19" hidden="1"/>
          <p:cNvSpPr>
            <a:spLocks noGrp="1"/>
          </p:cNvSpPr>
          <p:nvPr>
            <p:ph sz="quarter" idx="49"/>
          </p:nvPr>
        </p:nvSpPr>
        <p:spPr>
          <a:xfrm>
            <a:off x="12578862" y="1954214"/>
            <a:ext cx="973015" cy="598487"/>
          </a:xfrm>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5" name="Content Placeholder 20" hidden="1"/>
          <p:cNvSpPr>
            <a:spLocks noGrp="1"/>
          </p:cNvSpPr>
          <p:nvPr>
            <p:ph sz="quarter" idx="50"/>
          </p:nvPr>
        </p:nvSpPr>
        <p:spPr>
          <a:xfrm>
            <a:off x="12547601" y="1963739"/>
            <a:ext cx="3036277" cy="2312987"/>
          </a:xfrm>
        </p:spPr>
        <p:txBody>
          <a:bodyPr>
            <a:normAutofit/>
          </a:bodyPr>
          <a:lstStyle>
            <a:lvl1pPr>
              <a:lnSpc>
                <a:spcPct val="109000"/>
              </a:lnSpc>
              <a:spcBef>
                <a:spcPts val="400"/>
              </a:spcBef>
              <a:defRPr sz="1200"/>
            </a:lvl1pPr>
            <a:lvl2pPr>
              <a:lnSpc>
                <a:spcPct val="109000"/>
              </a:lnSpc>
              <a:spcBef>
                <a:spcPts val="400"/>
              </a:spcBef>
              <a:defRPr sz="1200"/>
            </a:lvl2pPr>
            <a:lvl3pPr>
              <a:lnSpc>
                <a:spcPct val="109000"/>
              </a:lnSpc>
              <a:spcBef>
                <a:spcPts val="400"/>
              </a:spcBef>
              <a:defRPr sz="1200"/>
            </a:lvl3pPr>
            <a:lvl4pPr>
              <a:lnSpc>
                <a:spcPct val="109000"/>
              </a:lnSpc>
              <a:spcBef>
                <a:spcPts val="400"/>
              </a:spcBef>
              <a:defRPr sz="1200"/>
            </a:lvl4pPr>
            <a:lvl5pPr>
              <a:lnSpc>
                <a:spcPct val="109000"/>
              </a:lnSpc>
              <a:spcBef>
                <a:spcPts val="400"/>
              </a:spcBef>
              <a:defRPr sz="12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Content Placeholder 1"/>
          <p:cNvSpPr>
            <a:spLocks noGrp="1"/>
          </p:cNvSpPr>
          <p:nvPr>
            <p:ph sz="quarter" idx="31"/>
          </p:nvPr>
        </p:nvSpPr>
        <p:spPr>
          <a:xfrm>
            <a:off x="611446" y="1026000"/>
            <a:ext cx="10966939" cy="4856400"/>
          </a:xfrm>
        </p:spPr>
        <p:txBody>
          <a:bodyPr/>
          <a:lstStyle>
            <a:lvl5pPr>
              <a:defRPr baseline="0">
                <a:solidFill>
                  <a:srgbClr val="0070C0"/>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2152036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ivider">
    <p:bg>
      <p:bgPr>
        <a:blipFill dpi="0" rotWithShape="1">
          <a:blip r:embed="rId2" cstate="print">
            <a:lum/>
          </a:blip>
          <a:srcRect/>
          <a:stretch>
            <a:fillRect l="-1000" t="-1000" r="-1000"/>
          </a:stretch>
        </a:blipFill>
        <a:effectLst/>
      </p:bgPr>
    </p:bg>
    <p:spTree>
      <p:nvGrpSpPr>
        <p:cNvPr id="1" name=""/>
        <p:cNvGrpSpPr/>
        <p:nvPr/>
      </p:nvGrpSpPr>
      <p:grpSpPr>
        <a:xfrm>
          <a:off x="0" y="0"/>
          <a:ext cx="0" cy="0"/>
          <a:chOff x="0" y="0"/>
          <a:chExt cx="0" cy="0"/>
        </a:xfrm>
      </p:grpSpPr>
      <p:pic>
        <p:nvPicPr>
          <p:cNvPr id="3" name="Picture 4" descr="C:\Users\lktan\AppData\Local\Microsoft\Windows\Temporary Internet Files\Content.Outlook\LBBVOVFV\N Cover BCTN 02.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2550" y="0"/>
            <a:ext cx="12285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econdaryLogo" hidden="1"/>
          <p:cNvSpPr>
            <a:spLocks noChangeArrowheads="1"/>
          </p:cNvSpPr>
          <p:nvPr/>
        </p:nvSpPr>
        <p:spPr bwMode="auto">
          <a:xfrm>
            <a:off x="10209213" y="371475"/>
            <a:ext cx="13779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defRPr/>
            </a:pPr>
            <a:r>
              <a:rPr lang="en-GB" sz="800">
                <a:solidFill>
                  <a:prstClr val="black"/>
                </a:solidFill>
              </a:rPr>
              <a:t>Secondary Logo</a:t>
            </a:r>
          </a:p>
        </p:txBody>
      </p:sp>
      <p:sp>
        <p:nvSpPr>
          <p:cNvPr id="5" name="Draft" hidden="1"/>
          <p:cNvSpPr txBox="1">
            <a:spLocks noChangeArrowheads="1"/>
          </p:cNvSpPr>
          <p:nvPr/>
        </p:nvSpPr>
        <p:spPr bwMode="auto">
          <a:xfrm>
            <a:off x="9764713" y="42863"/>
            <a:ext cx="18224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solidFill>
                  <a:srgbClr val="1F497D"/>
                </a:solidFill>
                <a:cs typeface="Arial" charset="0"/>
              </a:rPr>
              <a:t>DRAFT</a:t>
            </a:r>
          </a:p>
        </p:txBody>
      </p:sp>
      <p:sp>
        <p:nvSpPr>
          <p:cNvPr id="6" name="Filename" hidden="1"/>
          <p:cNvSpPr txBox="1">
            <a:spLocks noChangeArrowheads="1"/>
          </p:cNvSpPr>
          <p:nvPr/>
        </p:nvSpPr>
        <p:spPr bwMode="auto">
          <a:xfrm>
            <a:off x="611188" y="6753225"/>
            <a:ext cx="7507287"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spcBef>
                <a:spcPct val="50000"/>
              </a:spcBef>
              <a:defRPr/>
            </a:pPr>
            <a:r>
              <a:rPr lang="en-GB" sz="500" dirty="0">
                <a:solidFill>
                  <a:prstClr val="black"/>
                </a:solidFill>
                <a:cs typeface="Arial" charset="0"/>
              </a:rPr>
              <a:t>R:\</a:t>
            </a:r>
            <a:r>
              <a:rPr lang="en-GB" sz="500">
                <a:solidFill>
                  <a:prstClr val="black"/>
                </a:solidFill>
                <a:cs typeface="Arial" charset="0"/>
              </a:rPr>
              <a:t>CMG\VIETNAM\VietinBank\2015\Roadshow\Presentation\VietinBank_NDR Presentation_v11,pptx</a:t>
            </a:r>
            <a:endParaRPr lang="en-GB" sz="500" dirty="0">
              <a:solidFill>
                <a:prstClr val="black"/>
              </a:solidFill>
              <a:cs typeface="Arial" charset="0"/>
            </a:endParaRPr>
          </a:p>
        </p:txBody>
      </p:sp>
      <p:pic>
        <p:nvPicPr>
          <p:cNvPr id="7" name="Picture 10" descr="logo-white-01.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956800" y="533400"/>
            <a:ext cx="1590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p:cNvSpPr txBox="1">
            <a:spLocks/>
          </p:cNvSpPr>
          <p:nvPr userDrawn="1"/>
        </p:nvSpPr>
        <p:spPr bwMode="auto">
          <a:xfrm>
            <a:off x="585788" y="6624638"/>
            <a:ext cx="17303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005908D-1B30-4B7F-9179-79C198149161}" type="slidenum">
              <a:rPr lang="en-GB" sz="1500" b="1">
                <a:solidFill>
                  <a:prstClr val="white"/>
                </a:solidFill>
                <a:cs typeface="Aharoni" pitchFamily="2" charset="-79"/>
              </a:rPr>
              <a:pPr eaLnBrk="1" hangingPunct="1"/>
              <a:t>‹#›</a:t>
            </a:fld>
            <a:endParaRPr lang="en-GB" sz="1500" b="1">
              <a:solidFill>
                <a:prstClr val="white"/>
              </a:solidFill>
              <a:cs typeface="Aharoni" pitchFamily="2" charset="-79"/>
            </a:endParaRPr>
          </a:p>
        </p:txBody>
      </p:sp>
      <p:sp>
        <p:nvSpPr>
          <p:cNvPr id="9" name="Footer Placeholder 5"/>
          <p:cNvSpPr txBox="1">
            <a:spLocks/>
          </p:cNvSpPr>
          <p:nvPr userDrawn="1"/>
        </p:nvSpPr>
        <p:spPr bwMode="auto">
          <a:xfrm>
            <a:off x="815975" y="6513513"/>
            <a:ext cx="4689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US" sz="1300" b="1">
                <a:solidFill>
                  <a:prstClr val="white"/>
                </a:solidFill>
                <a:latin typeface="Arial Narrow" pitchFamily="34" charset="0"/>
                <a:cs typeface="Arial" charset="0"/>
              </a:rPr>
              <a:t>VietinBank – Điểm nhấn đầu tư </a:t>
            </a:r>
            <a:r>
              <a:rPr lang="en-US" sz="1300">
                <a:solidFill>
                  <a:prstClr val="white"/>
                </a:solidFill>
                <a:latin typeface="Arial Narrow" pitchFamily="34" charset="0"/>
                <a:cs typeface="Arial" charset="0"/>
              </a:rPr>
              <a:t>(Tháng 5/2015)</a:t>
            </a:r>
          </a:p>
        </p:txBody>
      </p:sp>
      <p:sp>
        <p:nvSpPr>
          <p:cNvPr id="2" name="Divider Title"/>
          <p:cNvSpPr>
            <a:spLocks noGrp="1"/>
          </p:cNvSpPr>
          <p:nvPr>
            <p:ph type="ctrTitle"/>
          </p:nvPr>
        </p:nvSpPr>
        <p:spPr>
          <a:xfrm>
            <a:off x="1644085" y="2034209"/>
            <a:ext cx="10089594" cy="928988"/>
          </a:xfrm>
        </p:spPr>
        <p:txBody>
          <a:bodyPr lIns="36000" tIns="0" rIns="0" bIns="0" rtlCol="0">
            <a:normAutofit/>
          </a:bodyPr>
          <a:lstStyle>
            <a:lvl1pPr marL="0" indent="0">
              <a:defRPr lang="en-GB" sz="3600" noProof="0" dirty="0">
                <a:latin typeface="Arial" pitchFamily="34" charset="0"/>
                <a:ea typeface="+mn-ea"/>
              </a:defRPr>
            </a:lvl1pPr>
          </a:lstStyle>
          <a:p>
            <a:pPr lvl="0"/>
            <a:r>
              <a:rPr lang="en-GB" noProof="0" dirty="0"/>
              <a:t>Click to edit Master title style</a:t>
            </a:r>
          </a:p>
        </p:txBody>
      </p:sp>
    </p:spTree>
    <p:extLst>
      <p:ext uri="{BB962C8B-B14F-4D97-AF65-F5344CB8AC3E}">
        <p14:creationId xmlns:p14="http://schemas.microsoft.com/office/powerpoint/2010/main" val="1700327324"/>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cxnSp>
        <p:nvCxnSpPr>
          <p:cNvPr id="6" name="Straight Connector 5"/>
          <p:cNvCxnSpPr/>
          <p:nvPr userDrawn="1"/>
        </p:nvCxnSpPr>
        <p:spPr>
          <a:xfrm>
            <a:off x="609600" y="609600"/>
            <a:ext cx="11095038" cy="158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09600" y="669925"/>
            <a:ext cx="11095038"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1176000" y="152400"/>
            <a:ext cx="914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1" rIns="91382" bIns="45691"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buSzPct val="100000"/>
            </a:pPr>
            <a:fld id="{47FD1E2E-2592-4DDB-930D-36C7E1FDA8F5}" type="slidenum">
              <a:rPr lang="en-US" sz="1400" b="1">
                <a:solidFill>
                  <a:srgbClr val="0070C0"/>
                </a:solidFill>
                <a:latin typeface="Times New Roman" panose="02020603050405020304" pitchFamily="18" charset="0"/>
                <a:cs typeface="Times New Roman" panose="02020603050405020304" pitchFamily="18" charset="0"/>
              </a:rPr>
              <a:pPr algn="r" eaLnBrk="1" hangingPunct="1">
                <a:buSzPct val="100000"/>
              </a:pPr>
              <a:t>‹#›</a:t>
            </a:fld>
            <a:endParaRPr lang="en-US" sz="1400" b="1">
              <a:solidFill>
                <a:srgbClr val="0070C0"/>
              </a:solidFill>
              <a:latin typeface="Times New Roman" panose="02020603050405020304" pitchFamily="18" charset="0"/>
              <a:cs typeface="Times New Roman" panose="02020603050405020304" pitchFamily="18" charset="0"/>
            </a:endParaRPr>
          </a:p>
        </p:txBody>
      </p:sp>
      <p:pic>
        <p:nvPicPr>
          <p:cNvPr id="9" name="Picture 9" descr="http://coma18.vn/uploads/qcao/vietinbank.jpe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56800" y="152400"/>
            <a:ext cx="15240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609608" y="1143000"/>
            <a:ext cx="11074400" cy="4495800"/>
          </a:xfrm>
        </p:spPr>
        <p:txBody>
          <a:bodyPr>
            <a:normAutofit/>
          </a:bodyPr>
          <a:lstStyle>
            <a:lvl1pPr>
              <a:defRPr sz="2500">
                <a:latin typeface="+mn-lt"/>
                <a:cs typeface="Arial" pitchFamily="34" charset="0"/>
              </a:defRPr>
            </a:lvl1pPr>
            <a:lvl2pPr>
              <a:defRPr sz="2500">
                <a:latin typeface="+mn-lt"/>
                <a:cs typeface="Arial" pitchFamily="34" charset="0"/>
              </a:defRPr>
            </a:lvl2pPr>
            <a:lvl3pPr>
              <a:defRPr sz="2500">
                <a:latin typeface="+mn-lt"/>
                <a:cs typeface="Arial" pitchFamily="34" charset="0"/>
              </a:defRPr>
            </a:lvl3pPr>
            <a:lvl4pPr>
              <a:defRPr sz="2500">
                <a:latin typeface="+mn-lt"/>
                <a:cs typeface="Arial" pitchFamily="34" charset="0"/>
              </a:defRPr>
            </a:lvl4pPr>
            <a:lvl5pPr>
              <a:defRPr sz="2500">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2"/>
          </p:nvPr>
        </p:nvSpPr>
        <p:spPr>
          <a:xfrm>
            <a:off x="609608" y="76206"/>
            <a:ext cx="11074400" cy="762000"/>
          </a:xfrm>
        </p:spPr>
        <p:txBody>
          <a:bodyPr/>
          <a:lstStyle>
            <a:lvl1pPr marL="0">
              <a:spcBef>
                <a:spcPts val="0"/>
              </a:spcBef>
              <a:buNone/>
              <a:defRPr lang="en-US" sz="2500" b="1" kern="1200" baseline="0" smtClean="0">
                <a:solidFill>
                  <a:srgbClr val="0070C0"/>
                </a:solidFill>
                <a:latin typeface="+mn-lt"/>
                <a:ea typeface="+mn-ea"/>
                <a:cs typeface="Arial" pitchFamily="34" charset="0"/>
              </a:defRPr>
            </a:lvl1pPr>
          </a:lstStyle>
          <a:p>
            <a:pPr lvl="0"/>
            <a:r>
              <a:rPr lang="en-US"/>
              <a:t>Click to edit Master text styles</a:t>
            </a:r>
          </a:p>
        </p:txBody>
      </p:sp>
      <p:sp>
        <p:nvSpPr>
          <p:cNvPr id="29" name="Text Placeholder 28"/>
          <p:cNvSpPr>
            <a:spLocks noGrp="1"/>
          </p:cNvSpPr>
          <p:nvPr>
            <p:ph type="body" sz="quarter" idx="13"/>
          </p:nvPr>
        </p:nvSpPr>
        <p:spPr>
          <a:xfrm>
            <a:off x="609608" y="6096002"/>
            <a:ext cx="11074400" cy="228600"/>
          </a:xfrm>
          <a:noFill/>
          <a:ln>
            <a:noFill/>
          </a:ln>
        </p:spPr>
        <p:txBody>
          <a:bodyPr>
            <a:noAutofit/>
          </a:bodyPr>
          <a:lstStyle>
            <a:lvl1pPr>
              <a:buNone/>
              <a:defRPr sz="2500" baseline="0">
                <a:solidFill>
                  <a:schemeClr val="tx1">
                    <a:lumMod val="50000"/>
                    <a:lumOff val="50000"/>
                  </a:schemeClr>
                </a:solidFill>
                <a:latin typeface="+mn-lt"/>
                <a:cs typeface="Arial" pitchFamily="34" charset="0"/>
              </a:defRPr>
            </a:lvl1pPr>
            <a:lvl2pPr>
              <a:defRPr sz="1200">
                <a:latin typeface="Arial" pitchFamily="34" charset="0"/>
                <a:cs typeface="Arial" pitchFamily="34" charset="0"/>
              </a:defRPr>
            </a:lvl2pPr>
            <a:lvl3pPr>
              <a:defRPr sz="120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stStyle>
          <a:p>
            <a:pPr lvl="0"/>
            <a:r>
              <a:rPr lang="en-US"/>
              <a:t>Click to edit Master text styles</a:t>
            </a:r>
          </a:p>
        </p:txBody>
      </p:sp>
      <p:sp>
        <p:nvSpPr>
          <p:cNvPr id="33" name="Text Placeholder 32"/>
          <p:cNvSpPr>
            <a:spLocks noGrp="1"/>
          </p:cNvSpPr>
          <p:nvPr>
            <p:ph type="body" sz="quarter" idx="14"/>
          </p:nvPr>
        </p:nvSpPr>
        <p:spPr>
          <a:xfrm>
            <a:off x="609608" y="838200"/>
            <a:ext cx="11074400" cy="304800"/>
          </a:xfrm>
        </p:spPr>
        <p:txBody>
          <a:bodyPr>
            <a:noAutofit/>
          </a:bodyPr>
          <a:lstStyle>
            <a:lvl1pPr marL="0" marR="0" indent="-342682" algn="l" defTabSz="913818" rtl="0" eaLnBrk="1" fontAlgn="auto" latinLnBrk="0" hangingPunct="1">
              <a:lnSpc>
                <a:spcPct val="100000"/>
              </a:lnSpc>
              <a:spcBef>
                <a:spcPct val="20000"/>
              </a:spcBef>
              <a:spcAft>
                <a:spcPts val="0"/>
              </a:spcAft>
              <a:buClrTx/>
              <a:buSzTx/>
              <a:buFont typeface="Arial" pitchFamily="34" charset="0"/>
              <a:buNone/>
              <a:tabLst/>
              <a:defRPr sz="2500" baseline="0">
                <a:solidFill>
                  <a:schemeClr val="tx1">
                    <a:lumMod val="50000"/>
                    <a:lumOff val="50000"/>
                  </a:schemeClr>
                </a:solidFill>
                <a:latin typeface="+mn-lt"/>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229800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solidFill>
                  <a:prstClr val="black">
                    <a:tint val="75000"/>
                  </a:prstClr>
                </a:solidFill>
              </a:rPr>
              <a:pPr/>
              <a:t>28/06/2018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3060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FC4A10DD-C595-4B54-AF60-1AD9943CDE76}" type="datetime1">
              <a:rPr lang="en-GB"/>
              <a:pPr>
                <a:defRPr/>
              </a:pPr>
              <a:t>28/06/2018</a:t>
            </a:fld>
            <a:endParaRPr lang="en-GB"/>
          </a:p>
        </p:txBody>
      </p:sp>
      <p:sp>
        <p:nvSpPr>
          <p:cNvPr id="8"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fld id="{834D911F-393A-41BF-873C-8BBFCA7C185C}" type="slidenum">
              <a:rPr lang="en-GB"/>
              <a:pPr/>
              <a:t>‹#›</a:t>
            </a:fld>
            <a:endParaRPr lang="en-GB"/>
          </a:p>
        </p:txBody>
      </p:sp>
    </p:spTree>
    <p:extLst>
      <p:ext uri="{BB962C8B-B14F-4D97-AF65-F5344CB8AC3E}">
        <p14:creationId xmlns:p14="http://schemas.microsoft.com/office/powerpoint/2010/main" val="3652083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23392" y="1912600"/>
          <a:ext cx="10849205" cy="2956560"/>
        </p:xfrm>
        <a:graphic>
          <a:graphicData uri="http://schemas.openxmlformats.org/drawingml/2006/table">
            <a:tbl>
              <a:tblPr firstRow="1" bandRow="1">
                <a:effectLst>
                  <a:outerShdw blurRad="50800" dist="38100" dir="13500000" algn="br" rotWithShape="0">
                    <a:prstClr val="black">
                      <a:alpha val="40000"/>
                    </a:prstClr>
                  </a:outerShdw>
                </a:effectLst>
                <a:tableStyleId>{2D5ABB26-0587-4C30-8999-92F81FD0307C}</a:tableStyleId>
              </a:tblPr>
              <a:tblGrid>
                <a:gridCol w="1034952">
                  <a:extLst>
                    <a:ext uri="{9D8B030D-6E8A-4147-A177-3AD203B41FA5}">
                      <a16:colId xmlns:a16="http://schemas.microsoft.com/office/drawing/2014/main" val="20000"/>
                    </a:ext>
                  </a:extLst>
                </a:gridCol>
                <a:gridCol w="432725">
                  <a:extLst>
                    <a:ext uri="{9D8B030D-6E8A-4147-A177-3AD203B41FA5}">
                      <a16:colId xmlns:a16="http://schemas.microsoft.com/office/drawing/2014/main" val="20001"/>
                    </a:ext>
                  </a:extLst>
                </a:gridCol>
                <a:gridCol w="9381528">
                  <a:extLst>
                    <a:ext uri="{9D8B030D-6E8A-4147-A177-3AD203B41FA5}">
                      <a16:colId xmlns:a16="http://schemas.microsoft.com/office/drawing/2014/main" val="20002"/>
                    </a:ext>
                  </a:extLst>
                </a:gridCol>
              </a:tblGrid>
              <a:tr h="370840">
                <a:tc>
                  <a:txBody>
                    <a:bodyPr/>
                    <a:lstStyle/>
                    <a:p>
                      <a:pPr algn="ctr"/>
                      <a:r>
                        <a:rPr lang="en-US" sz="2000" b="1">
                          <a:solidFill>
                            <a:schemeClr val="bg1"/>
                          </a:solidFill>
                          <a:latin typeface="+mn-lt"/>
                        </a:rPr>
                        <a:t>1</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0"/>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1"/>
                  </a:ext>
                </a:extLst>
              </a:tr>
              <a:tr h="370840">
                <a:tc>
                  <a:txBody>
                    <a:bodyPr/>
                    <a:lstStyle/>
                    <a:p>
                      <a:pPr algn="ctr"/>
                      <a:r>
                        <a:rPr lang="en-US" sz="2000" b="1">
                          <a:solidFill>
                            <a:schemeClr val="bg1"/>
                          </a:solidFill>
                          <a:latin typeface="+mn-lt"/>
                        </a:rPr>
                        <a:t>2</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2"/>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3"/>
                  </a:ext>
                </a:extLst>
              </a:tr>
              <a:tr h="370840">
                <a:tc>
                  <a:txBody>
                    <a:bodyPr/>
                    <a:lstStyle/>
                    <a:p>
                      <a:pPr algn="ctr"/>
                      <a:r>
                        <a:rPr lang="en-US" sz="2000" b="1">
                          <a:solidFill>
                            <a:schemeClr val="bg1"/>
                          </a:solidFill>
                          <a:latin typeface="+mn-lt"/>
                        </a:rPr>
                        <a:t>3</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4"/>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5"/>
                  </a:ext>
                </a:extLst>
              </a:tr>
              <a:tr h="370840">
                <a:tc>
                  <a:txBody>
                    <a:bodyPr/>
                    <a:lstStyle/>
                    <a:p>
                      <a:pPr algn="ctr"/>
                      <a:r>
                        <a:rPr lang="en-US" sz="2000" b="1">
                          <a:solidFill>
                            <a:schemeClr val="bg1"/>
                          </a:solidFill>
                          <a:latin typeface="+mn-lt"/>
                        </a:rPr>
                        <a:t>4</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6"/>
                  </a:ext>
                </a:extLst>
              </a:tr>
              <a:tr h="180000">
                <a:tc>
                  <a:txBody>
                    <a:bodyPr/>
                    <a:lstStyle/>
                    <a:p>
                      <a:pPr algn="ctr"/>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tc>
                  <a:txBody>
                    <a:bodyPr/>
                    <a:lstStyle/>
                    <a:p>
                      <a:endParaRPr lang="en-US" sz="1000" b="1">
                        <a:solidFill>
                          <a:schemeClr val="bg1">
                            <a:lumMod val="10000"/>
                          </a:schemeClr>
                        </a:solidFill>
                        <a:latin typeface="+mn-lt"/>
                      </a:endParaRPr>
                    </a:p>
                  </a:txBody>
                  <a:tcPr marL="121920" marR="121920"/>
                </a:tc>
                <a:extLst>
                  <a:ext uri="{0D108BD9-81ED-4DB2-BD59-A6C34878D82A}">
                    <a16:rowId xmlns:a16="http://schemas.microsoft.com/office/drawing/2014/main" val="10007"/>
                  </a:ext>
                </a:extLst>
              </a:tr>
              <a:tr h="370840">
                <a:tc>
                  <a:txBody>
                    <a:bodyPr/>
                    <a:lstStyle/>
                    <a:p>
                      <a:pPr algn="ctr"/>
                      <a:r>
                        <a:rPr lang="en-US" sz="2000" b="1">
                          <a:solidFill>
                            <a:schemeClr val="bg1"/>
                          </a:solidFill>
                          <a:latin typeface="+mn-lt"/>
                        </a:rPr>
                        <a:t>5</a:t>
                      </a:r>
                    </a:p>
                  </a:txBody>
                  <a:tcPr marL="121920" marR="121920">
                    <a:solidFill>
                      <a:srgbClr val="FF0000"/>
                    </a:solidFill>
                  </a:tcPr>
                </a:tc>
                <a:tc>
                  <a:txBody>
                    <a:bodyPr/>
                    <a:lstStyle/>
                    <a:p>
                      <a:endParaRPr lang="en-US" sz="2000" b="1">
                        <a:solidFill>
                          <a:schemeClr val="bg1">
                            <a:lumMod val="10000"/>
                          </a:schemeClr>
                        </a:solidFill>
                        <a:latin typeface="+mn-lt"/>
                      </a:endParaRPr>
                    </a:p>
                  </a:txBody>
                  <a:tcPr marL="121920" marR="121920"/>
                </a:tc>
                <a:tc>
                  <a:txBody>
                    <a:bodyPr/>
                    <a:lstStyle/>
                    <a:p>
                      <a:r>
                        <a:rPr lang="en-US" sz="2000" b="1">
                          <a:solidFill>
                            <a:schemeClr val="bg1"/>
                          </a:solidFill>
                          <a:latin typeface="+mn-lt"/>
                        </a:rPr>
                        <a:t>Part</a:t>
                      </a:r>
                      <a:r>
                        <a:rPr lang="en-US" sz="2000" b="1" baseline="0">
                          <a:solidFill>
                            <a:schemeClr val="bg1"/>
                          </a:solidFill>
                          <a:latin typeface="+mn-lt"/>
                        </a:rPr>
                        <a:t> 1</a:t>
                      </a:r>
                      <a:endParaRPr lang="en-US" sz="2000" b="1">
                        <a:solidFill>
                          <a:schemeClr val="bg1"/>
                        </a:solidFill>
                        <a:latin typeface="+mn-lt"/>
                      </a:endParaRPr>
                    </a:p>
                  </a:txBody>
                  <a:tcPr marL="121920" marR="121920">
                    <a:solidFill>
                      <a:srgbClr val="0070C0"/>
                    </a:solidFill>
                  </a:tcPr>
                </a:tc>
                <a:extLst>
                  <a:ext uri="{0D108BD9-81ED-4DB2-BD59-A6C34878D82A}">
                    <a16:rowId xmlns:a16="http://schemas.microsoft.com/office/drawing/2014/main" val="10008"/>
                  </a:ext>
                </a:extLst>
              </a:tr>
            </a:tbl>
          </a:graphicData>
        </a:graphic>
      </p:graphicFrame>
      <p:sp>
        <p:nvSpPr>
          <p:cNvPr id="3" name="Title 1"/>
          <p:cNvSpPr txBox="1">
            <a:spLocks/>
          </p:cNvSpPr>
          <p:nvPr/>
        </p:nvSpPr>
        <p:spPr>
          <a:xfrm>
            <a:off x="609600" y="274638"/>
            <a:ext cx="10972800" cy="706437"/>
          </a:xfrm>
          <a:prstGeom prst="rect">
            <a:avLst/>
          </a:prstGeom>
        </p:spPr>
        <p:txBody>
          <a:bodyPr anchor="ctr">
            <a:normAutofit/>
          </a:bodyPr>
          <a:lstStyle>
            <a:lvl1pPr algn="l">
              <a:defRPr sz="3600" b="1">
                <a:solidFill>
                  <a:srgbClr val="FF0000"/>
                </a:solidFill>
              </a:defRPr>
            </a:lvl1pPr>
          </a:lstStyle>
          <a:p>
            <a:pPr eaLnBrk="1" fontAlgn="auto" hangingPunct="1">
              <a:spcBef>
                <a:spcPts val="0"/>
              </a:spcBef>
              <a:spcAft>
                <a:spcPts val="0"/>
              </a:spcAft>
              <a:defRPr/>
            </a:pPr>
            <a:r>
              <a:rPr lang="en-US">
                <a:latin typeface="+mn-lt"/>
                <a:cs typeface="+mn-cs"/>
              </a:rPr>
              <a:t>Click to edit Master title style</a:t>
            </a:r>
          </a:p>
        </p:txBody>
      </p:sp>
      <p:sp>
        <p:nvSpPr>
          <p:cNvPr id="4" name="Date Placeholder 2"/>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4F5290EF-4D69-4474-A8A0-947754C6410C}" type="datetime1">
              <a:rPr lang="en-GB"/>
              <a:pPr>
                <a:defRPr/>
              </a:pPr>
              <a:t>28/06/2018</a:t>
            </a:fld>
            <a:endParaRPr lang="en-GB"/>
          </a:p>
        </p:txBody>
      </p:sp>
      <p:sp>
        <p:nvSpPr>
          <p:cNvPr id="5" name="Footer Placeholder 3"/>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6" name="Slide Number Placeholder 4"/>
          <p:cNvSpPr>
            <a:spLocks noGrp="1"/>
          </p:cNvSpPr>
          <p:nvPr>
            <p:ph type="sldNum" sz="quarter" idx="12"/>
          </p:nvPr>
        </p:nvSpPr>
        <p:spPr/>
        <p:txBody>
          <a:bodyPr/>
          <a:lstStyle>
            <a:lvl1pPr>
              <a:defRPr/>
            </a:lvl1pPr>
          </a:lstStyle>
          <a:p>
            <a:fld id="{32F5BA93-94EF-4436-B99C-AAAAFABE62EF}" type="slidenum">
              <a:rPr lang="en-GB"/>
              <a:pPr/>
              <a:t>‹#›</a:t>
            </a:fld>
            <a:endParaRPr lang="en-GB"/>
          </a:p>
        </p:txBody>
      </p:sp>
    </p:spTree>
    <p:extLst>
      <p:ext uri="{BB962C8B-B14F-4D97-AF65-F5344CB8AC3E}">
        <p14:creationId xmlns:p14="http://schemas.microsoft.com/office/powerpoint/2010/main" val="1920019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1B35C8B9-E4D5-41AD-AA70-D2485ED30DBB}" type="datetime1">
              <a:rPr lang="en-GB"/>
              <a:pPr>
                <a:defRPr/>
              </a:pPr>
              <a:t>28/06/2018</a:t>
            </a:fld>
            <a:endParaRPr lang="en-GB"/>
          </a:p>
        </p:txBody>
      </p:sp>
      <p:sp>
        <p:nvSpPr>
          <p:cNvPr id="3"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fld id="{33B58B2E-22F8-4F48-879A-4D8A6F700777}" type="slidenum">
              <a:rPr lang="en-GB"/>
              <a:pPr/>
              <a:t>‹#›</a:t>
            </a:fld>
            <a:endParaRPr lang="en-GB"/>
          </a:p>
        </p:txBody>
      </p:sp>
      <p:sp>
        <p:nvSpPr>
          <p:cNvPr id="6" name="TextBox 5"/>
          <p:cNvSpPr txBox="1"/>
          <p:nvPr userDrawn="1"/>
        </p:nvSpPr>
        <p:spPr>
          <a:xfrm>
            <a:off x="-597448" y="6604447"/>
            <a:ext cx="8470760" cy="276999"/>
          </a:xfrm>
          <a:prstGeom prst="rect">
            <a:avLst/>
          </a:prstGeom>
          <a:noFill/>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sz="1200" b="1" dirty="0">
                <a:solidFill>
                  <a:schemeClr val="bg1"/>
                </a:solidFill>
                <a:latin typeface="Arial" panose="020B0604020202020204" pitchFamily="34" charset="0"/>
              </a:rPr>
              <a:t>                BÁO CÁO TRIỂN KHAI QUY CHẾ PHỐI HỢP 480/QCPH- TLĐ </a:t>
            </a:r>
            <a:r>
              <a:rPr lang="en-US" sz="1200" b="1">
                <a:solidFill>
                  <a:schemeClr val="bg1"/>
                </a:solidFill>
                <a:latin typeface="Arial" panose="020B0604020202020204" pitchFamily="34" charset="0"/>
              </a:rPr>
              <a:t>– VIETINBANK                               </a:t>
            </a:r>
            <a:fld id="{B7822F8C-275E-448E-AEE5-C9B22F679815}" type="slidenum">
              <a:rPr lang="en-US" sz="1200" b="1" smtClean="0">
                <a:solidFill>
                  <a:schemeClr val="bg1"/>
                </a:solidFill>
                <a:latin typeface="Arial" panose="020B0604020202020204" pitchFamily="34" charset="0"/>
              </a:rPr>
              <a:t>‹#›</a:t>
            </a:fld>
            <a:endParaRPr lang="en-US" sz="1200" b="1" dirty="0">
              <a:solidFill>
                <a:schemeClr val="bg1"/>
              </a:solidFill>
              <a:latin typeface="Arial" panose="020B0604020202020204" pitchFamily="34" charset="0"/>
            </a:endParaRPr>
          </a:p>
        </p:txBody>
      </p:sp>
      <p:pic>
        <p:nvPicPr>
          <p:cNvPr id="11" name="Picture 10" descr="70trang-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828" y="5943600"/>
            <a:ext cx="12191572" cy="1068475"/>
          </a:xfrm>
          <a:prstGeom prst="rect">
            <a:avLst/>
          </a:prstGeom>
        </p:spPr>
      </p:pic>
      <p:sp>
        <p:nvSpPr>
          <p:cNvPr id="12" name="TextBox 11"/>
          <p:cNvSpPr txBox="1"/>
          <p:nvPr userDrawn="1"/>
        </p:nvSpPr>
        <p:spPr>
          <a:xfrm>
            <a:off x="-445048" y="6756847"/>
            <a:ext cx="8470760" cy="276999"/>
          </a:xfrm>
          <a:prstGeom prst="rect">
            <a:avLst/>
          </a:prstGeom>
          <a:noFill/>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sz="1200" b="1" dirty="0">
                <a:solidFill>
                  <a:schemeClr val="bg1"/>
                </a:solidFill>
                <a:latin typeface="Arial" panose="020B0604020202020204" pitchFamily="34" charset="0"/>
              </a:rPr>
              <a:t>                BÁO CÁO TRIỂN KHAI QUY CHẾ PHỐI HỢP 480/QCPH- TLĐ </a:t>
            </a:r>
            <a:r>
              <a:rPr lang="en-US" sz="1200" b="1">
                <a:solidFill>
                  <a:schemeClr val="bg1"/>
                </a:solidFill>
                <a:latin typeface="Arial" panose="020B0604020202020204" pitchFamily="34" charset="0"/>
              </a:rPr>
              <a:t>– VIETINBANK		</a:t>
            </a:r>
            <a:fld id="{6F595AAD-BA39-4DAA-943E-1FE0DA1B1C2A}" type="slidenum">
              <a:rPr lang="en-US" sz="1200" b="1" smtClean="0">
                <a:solidFill>
                  <a:schemeClr val="bg1"/>
                </a:solidFill>
                <a:latin typeface="Arial" panose="020B0604020202020204" pitchFamily="34" charset="0"/>
              </a:rPr>
              <a:t>‹#›</a:t>
            </a:fld>
            <a:endParaRPr lang="en-US" sz="12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3944379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rtlCol="0"/>
          <a:lstStyle>
            <a:lvl1pPr fontAlgn="auto">
              <a:spcBef>
                <a:spcPts val="0"/>
              </a:spcBef>
              <a:spcAft>
                <a:spcPts val="0"/>
              </a:spcAft>
              <a:defRPr>
                <a:solidFill>
                  <a:prstClr val="black">
                    <a:tint val="75000"/>
                  </a:prstClr>
                </a:solidFill>
                <a:latin typeface="+mn-lt"/>
              </a:defRPr>
            </a:lvl1pPr>
          </a:lstStyle>
          <a:p>
            <a:pPr>
              <a:defRPr/>
            </a:pPr>
            <a:fld id="{4BC8E247-B1D6-4D83-8EA4-BAB2079A8B4B}" type="datetime1">
              <a:rPr lang="en-GB"/>
              <a:pPr>
                <a:defRPr/>
              </a:pPr>
              <a:t>28/06/2018</a:t>
            </a:fld>
            <a:endParaRPr lang="en-GB"/>
          </a:p>
        </p:txBody>
      </p:sp>
      <p:sp>
        <p:nvSpPr>
          <p:cNvPr id="6" name="Footer Placeholder 4"/>
          <p:cNvSpPr>
            <a:spLocks noGrp="1"/>
          </p:cNvSpPr>
          <p:nvPr>
            <p:ph type="ftr" sz="quarter" idx="11"/>
          </p:nvPr>
        </p:nvSpPr>
        <p:spPr/>
        <p:txBody>
          <a:bodyPr rtlCol="0"/>
          <a:lstStyle>
            <a:lvl1pPr fontAlgn="auto">
              <a:spcBef>
                <a:spcPts val="0"/>
              </a:spcBef>
              <a:spcAft>
                <a:spcPts val="0"/>
              </a:spcAft>
              <a:defRPr>
                <a:solidFill>
                  <a:prstClr val="black">
                    <a:tint val="75000"/>
                  </a:prstClr>
                </a:solidFill>
                <a:latin typeface="+mn-lt"/>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D9172824-F0A8-4641-A851-BF9CC2C6C465}" type="slidenum">
              <a:rPr lang="en-GB"/>
              <a:pPr/>
              <a:t>‹#›</a:t>
            </a:fld>
            <a:endParaRPr lang="en-GB"/>
          </a:p>
        </p:txBody>
      </p:sp>
    </p:spTree>
    <p:extLst>
      <p:ext uri="{BB962C8B-B14F-4D97-AF65-F5344CB8AC3E}">
        <p14:creationId xmlns:p14="http://schemas.microsoft.com/office/powerpoint/2010/main" val="3832028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ags" Target="../tags/tag3.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vmlDrawing" Target="../drawings/vmlDrawing2.v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vmlDrawing" Target="../drawings/vmlDrawing3.v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oleObject" Target="../embeddings/oleObject3.bin"/><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56.xml"/><Relationship Id="rId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1"/>
            </p:custDataLst>
            <p:extLst>
              <p:ext uri="{D42A27DB-BD31-4B8C-83A1-F6EECF244321}">
                <p14:modId xmlns:p14="http://schemas.microsoft.com/office/powerpoint/2010/main" val="40325924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67"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fontAlgn="auto" hangingPunct="1">
              <a:spcBef>
                <a:spcPts val="0"/>
              </a:spcBef>
              <a:spcAft>
                <a:spcPts val="0"/>
              </a:spcAft>
              <a:defRPr sz="1200">
                <a:solidFill>
                  <a:srgbClr val="898989"/>
                </a:solidFill>
                <a:latin typeface="Calibri" pitchFamily="34" charset="0"/>
                <a:cs typeface="+mn-cs"/>
              </a:defRPr>
            </a:lvl1pPr>
          </a:lstStyle>
          <a:p>
            <a:pPr>
              <a:defRPr/>
            </a:pPr>
            <a:fld id="{93A16A9B-C0E1-43D6-B62C-A84E9BA935F2}" type="datetime1">
              <a:rPr lang="en-GB"/>
              <a:pPr>
                <a:defRPr/>
              </a:pPr>
              <a:t>28/06/2018</a:t>
            </a:fld>
            <a:endParaRPr lang="en-GB"/>
          </a:p>
        </p:txBody>
      </p:sp>
      <p:sp>
        <p:nvSpPr>
          <p:cNvPr id="5"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fontAlgn="auto" hangingPunct="1">
              <a:spcBef>
                <a:spcPts val="0"/>
              </a:spcBef>
              <a:spcAft>
                <a:spcPts val="0"/>
              </a:spcAft>
              <a:defRPr sz="1200">
                <a:solidFill>
                  <a:srgbClr val="898989"/>
                </a:solidFill>
                <a:latin typeface="Calibri" pitchFamily="34" charset="0"/>
                <a:cs typeface="+mn-cs"/>
              </a:defRPr>
            </a:lvl1pPr>
          </a:lstStyle>
          <a:p>
            <a:pPr>
              <a:defRPr/>
            </a:pPr>
            <a:endParaRPr lang="en-GB"/>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59E94B64-3329-4918-88E6-6FB87C99FDAA}"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52"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1"/>
            </p:custDataLst>
            <p:extLst>
              <p:ext uri="{D42A27DB-BD31-4B8C-83A1-F6EECF244321}">
                <p14:modId xmlns:p14="http://schemas.microsoft.com/office/powerpoint/2010/main" val="23996758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72" name="think-cell Slide" r:id="rId22" imgW="360" imgH="360" progId="">
                  <p:embed/>
                </p:oleObj>
              </mc:Choice>
              <mc:Fallback>
                <p:oleObj name="think-cell Slide" r:id="rId22" imgW="360" imgH="360" progId="">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fontAlgn="auto" hangingPunct="1">
              <a:spcBef>
                <a:spcPts val="0"/>
              </a:spcBef>
              <a:spcAft>
                <a:spcPts val="0"/>
              </a:spcAft>
              <a:defRPr sz="1200">
                <a:solidFill>
                  <a:srgbClr val="898989"/>
                </a:solidFill>
                <a:latin typeface="Calibri" pitchFamily="34" charset="0"/>
                <a:cs typeface="+mn-cs"/>
              </a:defRPr>
            </a:lvl1pPr>
          </a:lstStyle>
          <a:p>
            <a:pPr>
              <a:defRPr/>
            </a:pPr>
            <a:fld id="{93A16A9B-C0E1-43D6-B62C-A84E9BA935F2}" type="datetime1">
              <a:rPr lang="en-GB"/>
              <a:pPr>
                <a:defRPr/>
              </a:pPr>
              <a:t>28/06/2018</a:t>
            </a:fld>
            <a:endParaRPr lang="en-GB"/>
          </a:p>
        </p:txBody>
      </p:sp>
      <p:sp>
        <p:nvSpPr>
          <p:cNvPr id="5"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fontAlgn="auto" hangingPunct="1">
              <a:spcBef>
                <a:spcPts val="0"/>
              </a:spcBef>
              <a:spcAft>
                <a:spcPts val="0"/>
              </a:spcAft>
              <a:defRPr sz="1200">
                <a:solidFill>
                  <a:srgbClr val="898989"/>
                </a:solidFill>
                <a:latin typeface="Calibri" pitchFamily="34" charset="0"/>
                <a:cs typeface="+mn-cs"/>
              </a:defRPr>
            </a:lvl1pPr>
          </a:lstStyle>
          <a:p>
            <a:pPr>
              <a:defRPr/>
            </a:pPr>
            <a:endParaRPr lang="en-GB"/>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59E94B64-3329-4918-88E6-6FB87C99FDAA}" type="slidenum">
              <a:rPr lang="en-GB"/>
              <a:pPr/>
              <a:t>‹#›</a:t>
            </a:fld>
            <a:endParaRPr lang="en-GB"/>
          </a:p>
        </p:txBody>
      </p:sp>
    </p:spTree>
    <p:extLst>
      <p:ext uri="{BB962C8B-B14F-4D97-AF65-F5344CB8AC3E}">
        <p14:creationId xmlns:p14="http://schemas.microsoft.com/office/powerpoint/2010/main" val="4248276909"/>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0" r:id="rId13"/>
    <p:sldLayoutId id="2147484241" r:id="rId14"/>
    <p:sldLayoutId id="2147484242" r:id="rId15"/>
    <p:sldLayoutId id="2147484243" r:id="rId16"/>
    <p:sldLayoutId id="2147484244" r:id="rId17"/>
    <p:sldLayoutId id="2147484245" r:id="rId18"/>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2"/>
            </p:custDataLst>
            <p:extLst>
              <p:ext uri="{D42A27DB-BD31-4B8C-83A1-F6EECF244321}">
                <p14:modId xmlns:p14="http://schemas.microsoft.com/office/powerpoint/2010/main" val="36486063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822"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1588" y="1588"/>
                        <a:ext cx="1587" cy="1587"/>
                      </a:xfrm>
                      <a:prstGeom prst="rect">
                        <a:avLst/>
                      </a:prstGeom>
                    </p:spPr>
                  </p:pic>
                </p:oleObj>
              </mc:Fallback>
            </mc:AlternateContent>
          </a:graphicData>
        </a:graphic>
      </p:graphicFrame>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fontAlgn="auto" hangingPunct="1">
              <a:spcBef>
                <a:spcPts val="0"/>
              </a:spcBef>
              <a:spcAft>
                <a:spcPts val="0"/>
              </a:spcAft>
              <a:defRPr sz="1200">
                <a:solidFill>
                  <a:srgbClr val="898989"/>
                </a:solidFill>
                <a:latin typeface="Calibri" pitchFamily="34" charset="0"/>
                <a:cs typeface="+mn-cs"/>
              </a:defRPr>
            </a:lvl1pPr>
          </a:lstStyle>
          <a:p>
            <a:pPr>
              <a:defRPr/>
            </a:pPr>
            <a:fld id="{93A16A9B-C0E1-43D6-B62C-A84E9BA935F2}" type="datetime1">
              <a:rPr lang="en-GB"/>
              <a:pPr>
                <a:defRPr/>
              </a:pPr>
              <a:t>28/06/2018</a:t>
            </a:fld>
            <a:endParaRPr lang="en-GB"/>
          </a:p>
        </p:txBody>
      </p:sp>
      <p:sp>
        <p:nvSpPr>
          <p:cNvPr id="5"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fontAlgn="auto" hangingPunct="1">
              <a:spcBef>
                <a:spcPts val="0"/>
              </a:spcBef>
              <a:spcAft>
                <a:spcPts val="0"/>
              </a:spcAft>
              <a:defRPr sz="1200">
                <a:solidFill>
                  <a:srgbClr val="898989"/>
                </a:solidFill>
                <a:latin typeface="Calibri" pitchFamily="34" charset="0"/>
                <a:cs typeface="+mn-cs"/>
              </a:defRPr>
            </a:lvl1pPr>
          </a:lstStyle>
          <a:p>
            <a:pPr>
              <a:defRPr/>
            </a:pPr>
            <a:endParaRPr lang="en-GB"/>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59E94B64-3329-4918-88E6-6FB87C99FDAA}" type="slidenum">
              <a:rPr lang="en-GB"/>
              <a:pPr/>
              <a:t>‹#›</a:t>
            </a:fld>
            <a:endParaRPr lang="en-GB"/>
          </a:p>
        </p:txBody>
      </p:sp>
    </p:spTree>
    <p:extLst>
      <p:ext uri="{BB962C8B-B14F-4D97-AF65-F5344CB8AC3E}">
        <p14:creationId xmlns:p14="http://schemas.microsoft.com/office/powerpoint/2010/main" val="1948542087"/>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65"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 id="2147484263" r:id="rId18"/>
    <p:sldLayoutId id="2147484264" r:id="rId19"/>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C764DE79-268F-4C1A-8933-263129D2AF90}" type="datetimeFigureOut">
              <a:rPr lang="en-US" smtClean="0">
                <a:solidFill>
                  <a:prstClr val="black">
                    <a:tint val="75000"/>
                  </a:prstClr>
                </a:solidFill>
                <a:latin typeface="Calibri"/>
                <a:cs typeface="+mn-cs"/>
              </a:rPr>
              <a:pPr eaLnBrk="1" fontAlgn="auto" hangingPunct="1">
                <a:spcBef>
                  <a:spcPts val="0"/>
                </a:spcBef>
                <a:spcAft>
                  <a:spcPts val="0"/>
                </a:spcAft>
              </a:pPr>
              <a:t>28/06/2018</a:t>
            </a:fld>
            <a:endParaRPr lang="en-US" dirty="0">
              <a:solidFill>
                <a:prstClr val="black">
                  <a:tint val="75000"/>
                </a:prstClr>
              </a:solidFill>
              <a:latin typeface="Calibri"/>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dirty="0">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48F63A3B-78C7-47BE-AE5E-E10140E04643}" type="slidenum">
              <a:rPr lang="en-US" smtClean="0">
                <a:solidFill>
                  <a:prstClr val="black">
                    <a:tint val="75000"/>
                  </a:prstClr>
                </a:solidFill>
                <a:latin typeface="Calibri"/>
                <a:cs typeface="+mn-cs"/>
              </a:rPr>
              <a:pPr eaLnBrk="1" fontAlgn="auto" hangingPunct="1">
                <a:spcBef>
                  <a:spcPts val="0"/>
                </a:spcBef>
                <a:spcAft>
                  <a:spcPts val="0"/>
                </a:spcAft>
              </a:pPr>
              <a:t>‹#›</a:t>
            </a:fld>
            <a:endParaRPr lang="en-US" dirty="0">
              <a:solidFill>
                <a:prstClr val="black">
                  <a:tint val="75000"/>
                </a:prstClr>
              </a:solidFill>
              <a:latin typeface="Calibri"/>
              <a:cs typeface="+mn-cs"/>
            </a:endParaRPr>
          </a:p>
        </p:txBody>
      </p:sp>
      <p:pic>
        <p:nvPicPr>
          <p:cNvPr id="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432443"/>
            <a:ext cx="12196572" cy="425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userDrawn="1"/>
        </p:nvSpPr>
        <p:spPr>
          <a:xfrm>
            <a:off x="61817" y="6539427"/>
            <a:ext cx="9526689" cy="276999"/>
          </a:xfrm>
          <a:prstGeom prst="rect">
            <a:avLst/>
          </a:prstGeom>
          <a:noFill/>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457189" eaLnBrk="1" fontAlgn="auto" hangingPunct="1">
              <a:spcBef>
                <a:spcPts val="0"/>
              </a:spcBef>
              <a:spcAft>
                <a:spcPts val="0"/>
              </a:spcAft>
            </a:pPr>
            <a:r>
              <a:rPr lang="en-US" sz="1200" b="1" dirty="0">
                <a:solidFill>
                  <a:prstClr val="white"/>
                </a:solidFill>
                <a:latin typeface="Arial" pitchFamily="34" charset="0"/>
              </a:rPr>
              <a:t>BÁO </a:t>
            </a:r>
            <a:r>
              <a:rPr lang="en-US" sz="1200" b="1">
                <a:solidFill>
                  <a:prstClr val="white"/>
                </a:solidFill>
                <a:latin typeface="Arial" pitchFamily="34" charset="0"/>
              </a:rPr>
              <a:t>CÁO XÂY DỰNG</a:t>
            </a:r>
            <a:r>
              <a:rPr lang="vi-VN" sz="1200" b="1">
                <a:solidFill>
                  <a:prstClr val="white"/>
                </a:solidFill>
                <a:latin typeface="Arial" pitchFamily="34" charset="0"/>
              </a:rPr>
              <a:t> </a:t>
            </a:r>
            <a:r>
              <a:rPr lang="vi-VN" sz="1200" b="1" dirty="0">
                <a:solidFill>
                  <a:prstClr val="white"/>
                </a:solidFill>
                <a:latin typeface="Arial" pitchFamily="34" charset="0"/>
              </a:rPr>
              <a:t>MTBP 2018-2020     </a:t>
            </a:r>
            <a:r>
              <a:rPr lang="en-US" sz="1200" b="1" dirty="0">
                <a:solidFill>
                  <a:prstClr val="white"/>
                </a:solidFill>
                <a:latin typeface="Arial" panose="020B0604020202020204" pitchFamily="34" charset="0"/>
              </a:rPr>
              <a:t>KHỐI KHÁCH HÀNG DOANH NGHIỆP        </a:t>
            </a:r>
            <a:fld id="{7935EC64-0909-44D8-A7EC-EFFACC8C411E}" type="slidenum">
              <a:rPr lang="en-US" sz="1200" b="1">
                <a:solidFill>
                  <a:prstClr val="white"/>
                </a:solidFill>
                <a:latin typeface="Arial" panose="020B0604020202020204" pitchFamily="34" charset="0"/>
              </a:rPr>
              <a:pPr defTabSz="457189" eaLnBrk="1" fontAlgn="auto" hangingPunct="1">
                <a:spcBef>
                  <a:spcPts val="0"/>
                </a:spcBef>
                <a:spcAft>
                  <a:spcPts val="0"/>
                </a:spcAft>
              </a:pPr>
              <a:t>‹#›</a:t>
            </a:fld>
            <a:endParaRPr lang="en-US" sz="1200" b="1" dirty="0">
              <a:solidFill>
                <a:prstClr val="white"/>
              </a:solidFill>
              <a:latin typeface="Arial" panose="020B0604020202020204" pitchFamily="34" charset="0"/>
            </a:endParaRPr>
          </a:p>
        </p:txBody>
      </p:sp>
      <p:pic>
        <p:nvPicPr>
          <p:cNvPr id="9"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308088" y="5841998"/>
            <a:ext cx="1883912" cy="59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lowchart: Manual Input 32"/>
          <p:cNvSpPr/>
          <p:nvPr userDrawn="1"/>
        </p:nvSpPr>
        <p:spPr>
          <a:xfrm rot="5400000">
            <a:off x="334269" y="-244663"/>
            <a:ext cx="641953" cy="1335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822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822 h 10000"/>
              <a:gd name="connsiteX0" fmla="*/ 0 w 10000"/>
              <a:gd name="connsiteY0" fmla="*/ 1751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75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51"/>
                </a:moveTo>
                <a:lnTo>
                  <a:pt x="10000" y="0"/>
                </a:lnTo>
                <a:lnTo>
                  <a:pt x="10000" y="10000"/>
                </a:lnTo>
                <a:lnTo>
                  <a:pt x="0" y="10000"/>
                </a:lnTo>
                <a:lnTo>
                  <a:pt x="0" y="1751"/>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eaLnBrk="1" fontAlgn="auto" hangingPunct="1">
              <a:spcBef>
                <a:spcPts val="0"/>
              </a:spcBef>
              <a:spcAft>
                <a:spcPts val="0"/>
              </a:spcAft>
            </a:pPr>
            <a:endParaRPr lang="en-US" sz="1351">
              <a:solidFill>
                <a:prstClr val="white"/>
              </a:solidFill>
            </a:endParaRPr>
          </a:p>
        </p:txBody>
      </p:sp>
      <p:sp>
        <p:nvSpPr>
          <p:cNvPr id="11" name="Freeform 10"/>
          <p:cNvSpPr/>
          <p:nvPr userDrawn="1"/>
        </p:nvSpPr>
        <p:spPr>
          <a:xfrm>
            <a:off x="1353461" y="102303"/>
            <a:ext cx="10838545" cy="641950"/>
          </a:xfrm>
          <a:custGeom>
            <a:avLst/>
            <a:gdLst>
              <a:gd name="connsiteX0" fmla="*/ 0 w 10838545"/>
              <a:gd name="connsiteY0" fmla="*/ 0 h 641950"/>
              <a:gd name="connsiteX1" fmla="*/ 403237 w 10838545"/>
              <a:gd name="connsiteY1" fmla="*/ 0 h 641950"/>
              <a:gd name="connsiteX2" fmla="*/ 405805 w 10838545"/>
              <a:gd name="connsiteY2" fmla="*/ 7094 h 641950"/>
              <a:gd name="connsiteX3" fmla="*/ 405805 w 10838545"/>
              <a:gd name="connsiteY3" fmla="*/ 0 h 641950"/>
              <a:gd name="connsiteX4" fmla="*/ 10838545 w 10838545"/>
              <a:gd name="connsiteY4" fmla="*/ 0 h 641950"/>
              <a:gd name="connsiteX5" fmla="*/ 10838545 w 10838545"/>
              <a:gd name="connsiteY5" fmla="*/ 641950 h 641950"/>
              <a:gd name="connsiteX6" fmla="*/ 635620 w 10838545"/>
              <a:gd name="connsiteY6" fmla="*/ 641950 h 641950"/>
              <a:gd name="connsiteX7" fmla="*/ 405805 w 10838545"/>
              <a:gd name="connsiteY7" fmla="*/ 641950 h 641950"/>
              <a:gd name="connsiteX8" fmla="*/ 232383 w 1083854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8545" h="641950">
                <a:moveTo>
                  <a:pt x="0" y="0"/>
                </a:moveTo>
                <a:lnTo>
                  <a:pt x="403237" y="0"/>
                </a:lnTo>
                <a:lnTo>
                  <a:pt x="405805" y="7094"/>
                </a:lnTo>
                <a:lnTo>
                  <a:pt x="405805" y="0"/>
                </a:lnTo>
                <a:lnTo>
                  <a:pt x="10838545" y="0"/>
                </a:lnTo>
                <a:lnTo>
                  <a:pt x="10838545" y="641950"/>
                </a:lnTo>
                <a:lnTo>
                  <a:pt x="635620" y="641950"/>
                </a:lnTo>
                <a:lnTo>
                  <a:pt x="405805" y="641950"/>
                </a:lnTo>
                <a:lnTo>
                  <a:pt x="232383" y="641950"/>
                </a:lnTo>
                <a:close/>
              </a:path>
            </a:pathLst>
          </a:custGeom>
          <a:solidFill>
            <a:srgbClr val="CD12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
        <p:nvSpPr>
          <p:cNvPr id="12" name="Freeform 11"/>
          <p:cNvSpPr/>
          <p:nvPr userDrawn="1"/>
        </p:nvSpPr>
        <p:spPr>
          <a:xfrm>
            <a:off x="1213449" y="351"/>
            <a:ext cx="10978555" cy="641950"/>
          </a:xfrm>
          <a:custGeom>
            <a:avLst/>
            <a:gdLst>
              <a:gd name="connsiteX0" fmla="*/ 0 w 10978555"/>
              <a:gd name="connsiteY0" fmla="*/ 0 h 641950"/>
              <a:gd name="connsiteX1" fmla="*/ 403237 w 10978555"/>
              <a:gd name="connsiteY1" fmla="*/ 0 h 641950"/>
              <a:gd name="connsiteX2" fmla="*/ 405805 w 10978555"/>
              <a:gd name="connsiteY2" fmla="*/ 7094 h 641950"/>
              <a:gd name="connsiteX3" fmla="*/ 405805 w 10978555"/>
              <a:gd name="connsiteY3" fmla="*/ 0 h 641950"/>
              <a:gd name="connsiteX4" fmla="*/ 10978555 w 10978555"/>
              <a:gd name="connsiteY4" fmla="*/ 0 h 641950"/>
              <a:gd name="connsiteX5" fmla="*/ 10978555 w 10978555"/>
              <a:gd name="connsiteY5" fmla="*/ 641950 h 641950"/>
              <a:gd name="connsiteX6" fmla="*/ 635620 w 10978555"/>
              <a:gd name="connsiteY6" fmla="*/ 641950 h 641950"/>
              <a:gd name="connsiteX7" fmla="*/ 405805 w 10978555"/>
              <a:gd name="connsiteY7" fmla="*/ 641950 h 641950"/>
              <a:gd name="connsiteX8" fmla="*/ 232383 w 10978555"/>
              <a:gd name="connsiteY8" fmla="*/ 641950 h 6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8555" h="641950">
                <a:moveTo>
                  <a:pt x="0" y="0"/>
                </a:moveTo>
                <a:lnTo>
                  <a:pt x="403237" y="0"/>
                </a:lnTo>
                <a:lnTo>
                  <a:pt x="405805" y="7094"/>
                </a:lnTo>
                <a:lnTo>
                  <a:pt x="405805" y="0"/>
                </a:lnTo>
                <a:lnTo>
                  <a:pt x="10978555" y="0"/>
                </a:lnTo>
                <a:lnTo>
                  <a:pt x="10978555" y="641950"/>
                </a:lnTo>
                <a:lnTo>
                  <a:pt x="635620" y="641950"/>
                </a:lnTo>
                <a:lnTo>
                  <a:pt x="405805" y="641950"/>
                </a:lnTo>
                <a:lnTo>
                  <a:pt x="232383" y="641950"/>
                </a:lnTo>
                <a:close/>
              </a:path>
            </a:pathLst>
          </a:cu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dirty="0">
              <a:solidFill>
                <a:prstClr val="white"/>
              </a:solidFill>
            </a:endParaRPr>
          </a:p>
        </p:txBody>
      </p:sp>
      <p:sp>
        <p:nvSpPr>
          <p:cNvPr id="13" name="Flowchart: Manual Input 12"/>
          <p:cNvSpPr/>
          <p:nvPr userDrawn="1"/>
        </p:nvSpPr>
        <p:spPr>
          <a:xfrm rot="5400000">
            <a:off x="240210" y="-252905"/>
            <a:ext cx="641951" cy="1147764"/>
          </a:xfrm>
          <a:prstGeom prst="flowChartManualInput">
            <a:avLst/>
          </a:prstGeom>
          <a:solidFill>
            <a:srgbClr val="059C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189" eaLnBrk="1" fontAlgn="auto" hangingPunct="1">
              <a:spcBef>
                <a:spcPts val="0"/>
              </a:spcBef>
              <a:spcAft>
                <a:spcPts val="0"/>
              </a:spcAft>
            </a:pPr>
            <a:endParaRPr lang="en-US" sz="1351" b="1">
              <a:solidFill>
                <a:prstClr val="white"/>
              </a:solidFill>
            </a:endParaRPr>
          </a:p>
        </p:txBody>
      </p:sp>
    </p:spTree>
    <p:extLst>
      <p:ext uri="{BB962C8B-B14F-4D97-AF65-F5344CB8AC3E}">
        <p14:creationId xmlns:p14="http://schemas.microsoft.com/office/powerpoint/2010/main" val="65100044"/>
      </p:ext>
    </p:extLst>
  </p:cSld>
  <p:clrMap bg1="lt1" tx1="dk1" bg2="lt2" tx2="dk2" accent1="accent1" accent2="accent2" accent3="accent3" accent4="accent4" accent5="accent5" accent6="accent6" hlink="hlink" folHlink="folHlink"/>
  <p:sldLayoutIdLst>
    <p:sldLayoutId id="21474842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8.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38.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8.xml"/><Relationship Id="rId6" Type="http://schemas.openxmlformats.org/officeDocument/2006/relationships/image" Target="../media/image42.jpg"/><Relationship Id="rId5" Type="http://schemas.openxmlformats.org/officeDocument/2006/relationships/image" Target="../media/image41.jpe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13" t="2057" r="13109" b="28312"/>
          <a:stretch/>
        </p:blipFill>
        <p:spPr>
          <a:xfrm>
            <a:off x="5955330" y="2"/>
            <a:ext cx="6236670" cy="6857998"/>
          </a:xfrm>
          <a:custGeom>
            <a:avLst/>
            <a:gdLst>
              <a:gd name="connsiteX0" fmla="*/ 1234931 w 6174659"/>
              <a:gd name="connsiteY0" fmla="*/ 0 h 6857998"/>
              <a:gd name="connsiteX1" fmla="*/ 6174659 w 6174659"/>
              <a:gd name="connsiteY1" fmla="*/ 0 h 6857998"/>
              <a:gd name="connsiteX2" fmla="*/ 6174659 w 6174659"/>
              <a:gd name="connsiteY2" fmla="*/ 6857998 h 6857998"/>
              <a:gd name="connsiteX3" fmla="*/ 0 w 6174659"/>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6174659" h="6857998">
                <a:moveTo>
                  <a:pt x="1234931" y="0"/>
                </a:moveTo>
                <a:lnTo>
                  <a:pt x="6174659" y="0"/>
                </a:lnTo>
                <a:lnTo>
                  <a:pt x="6174659" y="6857998"/>
                </a:lnTo>
                <a:lnTo>
                  <a:pt x="0" y="6857998"/>
                </a:lnTo>
                <a:close/>
              </a:path>
            </a:pathLst>
          </a:custGeom>
          <a:blipFill dpi="0" rotWithShape="1">
            <a:blip r:embed="rId4">
              <a:extLst>
                <a:ext uri="{28A0092B-C50C-407E-A947-70E740481C1C}">
                  <a14:useLocalDpi xmlns:a14="http://schemas.microsoft.com/office/drawing/2010/main" val="0"/>
                </a:ext>
              </a:extLst>
            </a:blip>
            <a:srcRect/>
            <a:stretch>
              <a:fillRect/>
            </a:stretch>
          </a:blipFill>
        </p:spPr>
      </p:pic>
      <p:sp>
        <p:nvSpPr>
          <p:cNvPr id="5" name="Flowchart: Manual Input 4"/>
          <p:cNvSpPr/>
          <p:nvPr/>
        </p:nvSpPr>
        <p:spPr>
          <a:xfrm rot="5400000" flipH="1">
            <a:off x="-705089" y="2263363"/>
            <a:ext cx="3884746" cy="4851310"/>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0" y="6149729"/>
            <a:ext cx="5955330" cy="708271"/>
          </a:xfrm>
          <a:prstGeom prst="rect">
            <a:avLst/>
          </a:prstGeom>
          <a:solidFill>
            <a:srgbClr val="BC0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397642" y="6252246"/>
            <a:ext cx="5111060" cy="503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i="1" u="none" strike="noStrike" kern="1200" cap="none" spc="0" normalizeH="0" baseline="0" noProof="0">
                <a:ln>
                  <a:noFill/>
                </a:ln>
                <a:solidFill>
                  <a:prstClr val="white"/>
                </a:solidFill>
                <a:effectLst/>
                <a:uLnTx/>
                <a:uFillTx/>
                <a:latin typeface="Arial" pitchFamily="34" charset="0"/>
                <a:ea typeface="Roboto Medium" panose="02000000000000000000" pitchFamily="2" charset="0"/>
                <a:cs typeface="Arial" pitchFamily="34" charset="0"/>
              </a:rPr>
              <a:t>Hà</a:t>
            </a:r>
            <a:r>
              <a:rPr kumimoji="0" lang="en-US" sz="2000" i="1" u="none" strike="noStrike" kern="1200" cap="none" spc="0" normalizeH="0" noProof="0">
                <a:ln>
                  <a:noFill/>
                </a:ln>
                <a:solidFill>
                  <a:prstClr val="white"/>
                </a:solidFill>
                <a:effectLst/>
                <a:uLnTx/>
                <a:uFillTx/>
                <a:latin typeface="Arial" pitchFamily="34" charset="0"/>
                <a:ea typeface="Roboto Medium" panose="02000000000000000000" pitchFamily="2" charset="0"/>
                <a:cs typeface="Arial" pitchFamily="34" charset="0"/>
              </a:rPr>
              <a:t> Nội</a:t>
            </a:r>
            <a:r>
              <a:rPr kumimoji="0" lang="en-US" sz="2000" i="1" u="none" strike="noStrike" kern="1200" cap="none" spc="0" normalizeH="0" baseline="0" noProof="0">
                <a:ln>
                  <a:noFill/>
                </a:ln>
                <a:solidFill>
                  <a:prstClr val="white"/>
                </a:solidFill>
                <a:effectLst/>
                <a:uLnTx/>
                <a:uFillTx/>
                <a:latin typeface="Arial" pitchFamily="34" charset="0"/>
                <a:ea typeface="Roboto Medium" panose="02000000000000000000" pitchFamily="2" charset="0"/>
                <a:cs typeface="Arial" pitchFamily="34" charset="0"/>
              </a:rPr>
              <a:t>, </a:t>
            </a:r>
            <a:r>
              <a:rPr kumimoji="0" lang="en-US" sz="2000" i="1" u="none" strike="noStrike" kern="1200" cap="none" spc="0" normalizeH="0" baseline="0" noProof="0" err="1">
                <a:ln>
                  <a:noFill/>
                </a:ln>
                <a:solidFill>
                  <a:prstClr val="white"/>
                </a:solidFill>
                <a:effectLst/>
                <a:uLnTx/>
                <a:uFillTx/>
                <a:latin typeface="Arial" pitchFamily="34" charset="0"/>
                <a:ea typeface="Roboto Medium" panose="02000000000000000000" pitchFamily="2" charset="0"/>
                <a:cs typeface="Arial" pitchFamily="34" charset="0"/>
              </a:rPr>
              <a:t>Ngày</a:t>
            </a:r>
            <a:r>
              <a:rPr kumimoji="0" lang="en-US" sz="2000" i="1" u="none" strike="noStrike" kern="1200" cap="none" spc="0" normalizeH="0" baseline="0" noProof="0">
                <a:ln>
                  <a:noFill/>
                </a:ln>
                <a:solidFill>
                  <a:prstClr val="white"/>
                </a:solidFill>
                <a:effectLst/>
                <a:uLnTx/>
                <a:uFillTx/>
                <a:latin typeface="Arial" pitchFamily="34" charset="0"/>
                <a:ea typeface="Roboto Medium" panose="02000000000000000000" pitchFamily="2" charset="0"/>
                <a:cs typeface="Arial" pitchFamily="34" charset="0"/>
              </a:rPr>
              <a:t> </a:t>
            </a:r>
            <a:r>
              <a:rPr lang="en-US" sz="2000" i="1">
                <a:solidFill>
                  <a:prstClr val="white"/>
                </a:solidFill>
                <a:latin typeface="Arial" pitchFamily="34" charset="0"/>
                <a:ea typeface="Roboto Medium" panose="02000000000000000000" pitchFamily="2" charset="0"/>
                <a:cs typeface="Arial" pitchFamily="34" charset="0"/>
              </a:rPr>
              <a:t>19</a:t>
            </a:r>
            <a:r>
              <a:rPr kumimoji="0" lang="en-US" sz="2000" i="1" u="none" strike="noStrike" kern="1200" cap="none" spc="0" normalizeH="0" baseline="0" noProof="0">
                <a:ln>
                  <a:noFill/>
                </a:ln>
                <a:solidFill>
                  <a:prstClr val="white"/>
                </a:solidFill>
                <a:effectLst/>
                <a:uLnTx/>
                <a:uFillTx/>
                <a:latin typeface="Arial" pitchFamily="34" charset="0"/>
                <a:ea typeface="Roboto Medium" panose="02000000000000000000" pitchFamily="2" charset="0"/>
                <a:cs typeface="Arial" pitchFamily="34" charset="0"/>
              </a:rPr>
              <a:t> Tháng 6 Năm </a:t>
            </a:r>
            <a:r>
              <a:rPr kumimoji="0" lang="en-US" sz="2000" i="1" u="none" strike="noStrike" kern="1200" cap="none" spc="0" normalizeH="0" baseline="0" noProof="0" dirty="0">
                <a:ln>
                  <a:noFill/>
                </a:ln>
                <a:solidFill>
                  <a:prstClr val="white"/>
                </a:solidFill>
                <a:effectLst/>
                <a:uLnTx/>
                <a:uFillTx/>
                <a:latin typeface="Arial" pitchFamily="34" charset="0"/>
                <a:ea typeface="Roboto Medium" panose="02000000000000000000" pitchFamily="2" charset="0"/>
                <a:cs typeface="Arial" pitchFamily="34" charset="0"/>
              </a:rPr>
              <a:t>2018</a:t>
            </a:r>
          </a:p>
        </p:txBody>
      </p:sp>
      <p:sp>
        <p:nvSpPr>
          <p:cNvPr id="2" name="Rectangle 1"/>
          <p:cNvSpPr/>
          <p:nvPr/>
        </p:nvSpPr>
        <p:spPr>
          <a:xfrm>
            <a:off x="12192000" y="-302042"/>
            <a:ext cx="4648200" cy="988419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4648200" y="-1257300"/>
            <a:ext cx="4648200" cy="108394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p:cNvSpPr/>
          <p:nvPr/>
        </p:nvSpPr>
        <p:spPr>
          <a:xfrm>
            <a:off x="-1600200" y="-1581150"/>
            <a:ext cx="18268950" cy="15811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1600200" y="6858000"/>
            <a:ext cx="18268950" cy="15811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p:cNvSpPr txBox="1"/>
          <p:nvPr/>
        </p:nvSpPr>
        <p:spPr>
          <a:xfrm>
            <a:off x="0" y="2347505"/>
            <a:ext cx="6397980" cy="1200329"/>
          </a:xfrm>
          <a:prstGeom prst="rect">
            <a:avLst/>
          </a:prstGeom>
          <a:noFill/>
        </p:spPr>
        <p:txBody>
          <a:bodyPr wrap="square" rtlCol="0">
            <a:spAutoFit/>
          </a:bodyPr>
          <a:lstStyle/>
          <a:p>
            <a:pPr algn="r"/>
            <a:r>
              <a:rPr lang="en-US" sz="3600" b="1">
                <a:solidFill>
                  <a:srgbClr val="00588F"/>
                </a:solidFill>
                <a:latin typeface="Arial" pitchFamily="34" charset="0"/>
              </a:rPr>
              <a:t>SẢN PHẨM THANH TOÁN VIỆN PHÍ TRỰC TUYẾN</a:t>
            </a:r>
            <a:endParaRPr lang="en-US" sz="3600" b="1" dirty="0">
              <a:solidFill>
                <a:srgbClr val="00588F"/>
              </a:solidFill>
              <a:latin typeface="Arial" panose="020B0604020202020204" pitchFamily="34" charset="0"/>
            </a:endParaRPr>
          </a:p>
        </p:txBody>
      </p:sp>
      <p:pic>
        <p:nvPicPr>
          <p:cNvPr id="136194" name="Picture 2" descr="Kết quả hình ảnh cho logo vietinba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4279" y="241904"/>
            <a:ext cx="2292391" cy="80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4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56" name="Rounded Rectangle 55"/>
          <p:cNvSpPr/>
          <p:nvPr/>
        </p:nvSpPr>
        <p:spPr>
          <a:xfrm>
            <a:off x="415491" y="847643"/>
            <a:ext cx="890796" cy="3808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Lợi ích</a:t>
            </a:r>
            <a:endParaRPr lang="vi-VN" b="1"/>
          </a:p>
        </p:txBody>
      </p:sp>
      <p:sp>
        <p:nvSpPr>
          <p:cNvPr id="10" name="Rectangle 9"/>
          <p:cNvSpPr/>
          <p:nvPr/>
        </p:nvSpPr>
        <p:spPr>
          <a:xfrm>
            <a:off x="1452514" y="3078917"/>
            <a:ext cx="3872849" cy="2391424"/>
          </a:xfrm>
          <a:prstGeom prst="rect">
            <a:avLst/>
          </a:prstGeom>
        </p:spPr>
        <p:txBody>
          <a:bodyPr wrap="square">
            <a:spAutoFit/>
          </a:bodyPr>
          <a:lstStyle/>
          <a:p>
            <a:pPr marL="182880" indent="-182880" algn="just">
              <a:lnSpc>
                <a:spcPct val="120000"/>
              </a:lnSpc>
              <a:spcAft>
                <a:spcPts val="600"/>
              </a:spcAft>
              <a:buClr>
                <a:schemeClr val="accent4">
                  <a:lumMod val="50000"/>
                </a:schemeClr>
              </a:buClr>
              <a:buFont typeface="Wingdings" pitchFamily="2" charset="2"/>
              <a:buChar char="ü"/>
            </a:pPr>
            <a:r>
              <a:rPr lang="en-US" sz="1600">
                <a:latin typeface="Arial" panose="020B0604020202020204" pitchFamily="34" charset="0"/>
                <a:ea typeface="Verdana" pitchFamily="34" charset="0"/>
                <a:cs typeface="Arial" panose="020B0604020202020204" pitchFamily="34" charset="0"/>
              </a:rPr>
              <a:t>Tiết </a:t>
            </a:r>
            <a:r>
              <a:rPr lang="en-US" sz="1600" dirty="0" err="1">
                <a:latin typeface="Arial" panose="020B0604020202020204" pitchFamily="34" charset="0"/>
                <a:ea typeface="Verdana" pitchFamily="34" charset="0"/>
                <a:cs typeface="Arial" panose="020B0604020202020204" pitchFamily="34" charset="0"/>
              </a:rPr>
              <a:t>giảm</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thời</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gian</a:t>
            </a:r>
            <a:r>
              <a:rPr lang="en-US" sz="1600" dirty="0">
                <a:latin typeface="Arial" panose="020B0604020202020204" pitchFamily="34" charset="0"/>
                <a:ea typeface="Verdana" pitchFamily="34" charset="0"/>
                <a:cs typeface="Arial" panose="020B0604020202020204" pitchFamily="34" charset="0"/>
              </a:rPr>
              <a:t>, chi </a:t>
            </a:r>
            <a:r>
              <a:rPr lang="en-US" sz="1600" dirty="0" err="1">
                <a:latin typeface="Arial" panose="020B0604020202020204" pitchFamily="34" charset="0"/>
                <a:ea typeface="Verdana" pitchFamily="34" charset="0"/>
                <a:cs typeface="Arial" panose="020B0604020202020204" pitchFamily="34" charset="0"/>
              </a:rPr>
              <a:t>phí</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thực</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hiện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các</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thủ</a:t>
            </a:r>
            <a:r>
              <a:rPr lang="en-US" sz="1600" dirty="0">
                <a:latin typeface="Arial" panose="020B0604020202020204" pitchFamily="34" charset="0"/>
                <a:ea typeface="Verdana" pitchFamily="34" charset="0"/>
                <a:cs typeface="Arial" panose="020B0604020202020204" pitchFamily="34" charset="0"/>
              </a:rPr>
              <a:t> </a:t>
            </a:r>
            <a:r>
              <a:rPr lang="en-US" sz="1600" err="1">
                <a:latin typeface="Arial" panose="020B0604020202020204" pitchFamily="34" charset="0"/>
                <a:ea typeface="Verdana" pitchFamily="34" charset="0"/>
                <a:cs typeface="Arial" panose="020B0604020202020204" pitchFamily="34" charset="0"/>
              </a:rPr>
              <a:t>tục</a:t>
            </a:r>
            <a:r>
              <a:rPr lang="en-US" sz="1600">
                <a:latin typeface="Arial" panose="020B0604020202020204" pitchFamily="34" charset="0"/>
                <a:ea typeface="Verdana" pitchFamily="34" charset="0"/>
                <a:cs typeface="Arial" panose="020B0604020202020204" pitchFamily="34" charset="0"/>
              </a:rPr>
              <a:t> đăng ký khám chữa bệnh</a:t>
            </a:r>
            <a:endParaRPr lang="en-US" sz="1600" dirty="0">
              <a:latin typeface="Arial" panose="020B0604020202020204" pitchFamily="34" charset="0"/>
              <a:ea typeface="Verdana" pitchFamily="34" charset="0"/>
              <a:cs typeface="Arial" panose="020B0604020202020204" pitchFamily="34" charset="0"/>
            </a:endParaRPr>
          </a:p>
          <a:p>
            <a:pPr marL="182880" indent="-182880" algn="just">
              <a:lnSpc>
                <a:spcPct val="120000"/>
              </a:lnSpc>
              <a:spcAft>
                <a:spcPts val="600"/>
              </a:spcAft>
              <a:buClr>
                <a:schemeClr val="accent4">
                  <a:lumMod val="50000"/>
                </a:schemeClr>
              </a:buClr>
              <a:buFont typeface="Wingdings" pitchFamily="2" charset="2"/>
              <a:buChar char="ü"/>
            </a:pPr>
            <a:r>
              <a:rPr lang="en-US" sz="1600" dirty="0" err="1">
                <a:latin typeface="Arial" panose="020B0604020202020204" pitchFamily="34" charset="0"/>
                <a:ea typeface="Verdana" pitchFamily="34" charset="0"/>
                <a:cs typeface="Arial" panose="020B0604020202020204" pitchFamily="34" charset="0"/>
              </a:rPr>
              <a:t>Giảm</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thiểu</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rủi</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ro</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trong</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thanh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toán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bằng</a:t>
            </a:r>
            <a:r>
              <a:rPr lang="en-US" sz="1600" dirty="0">
                <a:latin typeface="Arial" panose="020B0604020202020204" pitchFamily="34" charset="0"/>
                <a:ea typeface="Verdana" pitchFamily="34" charset="0"/>
                <a:cs typeface="Arial" panose="020B0604020202020204" pitchFamily="34" charset="0"/>
              </a:rPr>
              <a:t> </a:t>
            </a:r>
            <a:r>
              <a:rPr lang="en-US" sz="1600" err="1">
                <a:latin typeface="Arial" panose="020B0604020202020204" pitchFamily="34" charset="0"/>
                <a:ea typeface="Verdana" pitchFamily="34" charset="0"/>
                <a:cs typeface="Arial" panose="020B0604020202020204" pitchFamily="34" charset="0"/>
              </a:rPr>
              <a:t>tiền</a:t>
            </a:r>
            <a:r>
              <a:rPr lang="en-US" sz="1600">
                <a:latin typeface="Arial" panose="020B0604020202020204" pitchFamily="34" charset="0"/>
                <a:ea typeface="Verdana" pitchFamily="34" charset="0"/>
                <a:cs typeface="Arial" panose="020B0604020202020204" pitchFamily="34" charset="0"/>
              </a:rPr>
              <a:t> mặt</a:t>
            </a:r>
            <a:endParaRPr lang="en-US" sz="1600" dirty="0">
              <a:latin typeface="Arial" panose="020B0604020202020204" pitchFamily="34" charset="0"/>
              <a:ea typeface="Verdana" pitchFamily="34" charset="0"/>
              <a:cs typeface="Arial" panose="020B0604020202020204" pitchFamily="34" charset="0"/>
            </a:endParaRPr>
          </a:p>
          <a:p>
            <a:pPr marL="182880" indent="-182880" algn="just">
              <a:lnSpc>
                <a:spcPct val="120000"/>
              </a:lnSpc>
              <a:spcAft>
                <a:spcPts val="600"/>
              </a:spcAft>
              <a:buClr>
                <a:schemeClr val="accent4">
                  <a:lumMod val="50000"/>
                </a:schemeClr>
              </a:buClr>
              <a:buFont typeface="Wingdings" pitchFamily="2" charset="2"/>
              <a:buChar char="ü"/>
            </a:pPr>
            <a:r>
              <a:rPr lang="en-US" sz="1600" dirty="0" err="1">
                <a:latin typeface="Arial" panose="020B0604020202020204" pitchFamily="34" charset="0"/>
                <a:ea typeface="Verdana" pitchFamily="34" charset="0"/>
                <a:cs typeface="Arial" panose="020B0604020202020204" pitchFamily="34" charset="0"/>
              </a:rPr>
              <a:t>Nhiều</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lựa</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chọn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kênh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thanh</a:t>
            </a:r>
            <a:r>
              <a:rPr lang="en-US" sz="1600" dirty="0">
                <a:latin typeface="Arial" panose="020B0604020202020204" pitchFamily="34" charset="0"/>
                <a:ea typeface="Verdana" pitchFamily="34" charset="0"/>
                <a:cs typeface="Arial" panose="020B0604020202020204" pitchFamily="34" charset="0"/>
              </a:rPr>
              <a:t> </a:t>
            </a:r>
            <a:r>
              <a:rPr lang="en-US" sz="1600" err="1">
                <a:latin typeface="Arial" panose="020B0604020202020204" pitchFamily="34" charset="0"/>
                <a:ea typeface="Verdana" pitchFamily="34" charset="0"/>
                <a:cs typeface="Arial" panose="020B0604020202020204" pitchFamily="34" charset="0"/>
              </a:rPr>
              <a:t>toán</a:t>
            </a:r>
            <a:r>
              <a:rPr lang="en-US" sz="1600">
                <a:latin typeface="Arial" panose="020B0604020202020204" pitchFamily="34" charset="0"/>
                <a:ea typeface="Verdana" pitchFamily="34" charset="0"/>
                <a:cs typeface="Arial" panose="020B0604020202020204" pitchFamily="34" charset="0"/>
              </a:rPr>
              <a:t> tiện lợi và linh hoạt</a:t>
            </a:r>
            <a:endParaRPr lang="en-US" sz="1600" dirty="0">
              <a:latin typeface="Arial" panose="020B0604020202020204" pitchFamily="34" charset="0"/>
              <a:ea typeface="Verdana" pitchFamily="34" charset="0"/>
              <a:cs typeface="Arial" panose="020B0604020202020204" pitchFamily="34" charset="0"/>
            </a:endParaRPr>
          </a:p>
          <a:p>
            <a:pPr marL="182880" indent="-182880" algn="just">
              <a:lnSpc>
                <a:spcPct val="120000"/>
              </a:lnSpc>
              <a:spcAft>
                <a:spcPts val="600"/>
              </a:spcAft>
              <a:buClr>
                <a:schemeClr val="accent4">
                  <a:lumMod val="50000"/>
                </a:schemeClr>
              </a:buClr>
              <a:buFont typeface="Wingdings" pitchFamily="2" charset="2"/>
              <a:buChar char="ü"/>
            </a:pPr>
            <a:endParaRPr lang="en-US" sz="1600" dirty="0">
              <a:latin typeface="Arial" panose="020B0604020202020204" pitchFamily="34" charset="0"/>
              <a:ea typeface="Verdana" pitchFamily="34" charset="0"/>
              <a:cs typeface="Arial" panose="020B0604020202020204" pitchFamily="34" charset="0"/>
            </a:endParaRPr>
          </a:p>
        </p:txBody>
      </p:sp>
      <p:sp>
        <p:nvSpPr>
          <p:cNvPr id="11" name="Rounded Rectangle 10"/>
          <p:cNvSpPr/>
          <p:nvPr/>
        </p:nvSpPr>
        <p:spPr>
          <a:xfrm>
            <a:off x="1438063" y="2683283"/>
            <a:ext cx="4104456" cy="274567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2" name="Group 9"/>
          <p:cNvGrpSpPr/>
          <p:nvPr/>
        </p:nvGrpSpPr>
        <p:grpSpPr>
          <a:xfrm>
            <a:off x="1942119" y="2505468"/>
            <a:ext cx="3052031" cy="481410"/>
            <a:chOff x="3347863" y="5527226"/>
            <a:chExt cx="2592288" cy="608967"/>
          </a:xfrm>
          <a:solidFill>
            <a:srgbClr val="C00000"/>
          </a:solidFill>
        </p:grpSpPr>
        <p:sp>
          <p:nvSpPr>
            <p:cNvPr id="13" name="Flowchart: Alternate Process 12"/>
            <p:cNvSpPr/>
            <p:nvPr/>
          </p:nvSpPr>
          <p:spPr>
            <a:xfrm>
              <a:off x="3347863" y="5527226"/>
              <a:ext cx="2592288" cy="576064"/>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4" name="TextBox 13"/>
            <p:cNvSpPr txBox="1"/>
            <p:nvPr/>
          </p:nvSpPr>
          <p:spPr>
            <a:xfrm>
              <a:off x="3429782" y="5589240"/>
              <a:ext cx="2495934" cy="546953"/>
            </a:xfrm>
            <a:prstGeom prst="rect">
              <a:avLst/>
            </a:prstGeom>
            <a:grpFill/>
          </p:spPr>
          <p:txBody>
            <a:bodyPr vert="horz" wrap="square" lIns="91440" tIns="45720" rIns="91440" bIns="45720" rtlCol="0">
              <a:no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lang="en-US" sz="1600" b="1" noProof="0">
                  <a:solidFill>
                    <a:schemeClr val="bg1"/>
                  </a:solidFill>
                  <a:latin typeface="Arial" panose="020B0604020202020204" pitchFamily="34" charset="0"/>
                  <a:cs typeface="Arial" panose="020B0604020202020204" pitchFamily="34" charset="0"/>
                </a:rPr>
                <a:t>Bệnh nhân</a:t>
              </a:r>
              <a:endPar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sp>
        <p:nvSpPr>
          <p:cNvPr id="15" name="Rectangle 14"/>
          <p:cNvSpPr/>
          <p:nvPr/>
        </p:nvSpPr>
        <p:spPr>
          <a:xfrm>
            <a:off x="6012466" y="3134083"/>
            <a:ext cx="4066557" cy="2686889"/>
          </a:xfrm>
          <a:prstGeom prst="rect">
            <a:avLst/>
          </a:prstGeom>
        </p:spPr>
        <p:txBody>
          <a:bodyPr wrap="square">
            <a:spAutoFit/>
          </a:bodyPr>
          <a:lstStyle/>
          <a:p>
            <a:pPr marL="182880" indent="-182880" algn="just">
              <a:lnSpc>
                <a:spcPct val="120000"/>
              </a:lnSpc>
              <a:spcAft>
                <a:spcPts val="600"/>
              </a:spcAft>
              <a:buClr>
                <a:schemeClr val="accent4">
                  <a:lumMod val="50000"/>
                </a:schemeClr>
              </a:buClr>
              <a:buFont typeface="Wingdings" pitchFamily="2" charset="2"/>
              <a:buChar char="ü"/>
            </a:pPr>
            <a:r>
              <a:rPr lang="en-US" sz="1600">
                <a:latin typeface="Arial" panose="020B0604020202020204" pitchFamily="34" charset="0"/>
                <a:ea typeface="Verdana" pitchFamily="34" charset="0"/>
                <a:cs typeface="Arial" panose="020B0604020202020204" pitchFamily="34" charset="0"/>
              </a:rPr>
              <a:t>Quản </a:t>
            </a:r>
            <a:r>
              <a:rPr lang="en-US" sz="1600" dirty="0" err="1">
                <a:latin typeface="Arial" panose="020B0604020202020204" pitchFamily="34" charset="0"/>
                <a:ea typeface="Verdana" pitchFamily="34" charset="0"/>
                <a:cs typeface="Arial" panose="020B0604020202020204" pitchFamily="34" charset="0"/>
              </a:rPr>
              <a:t>lý</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nguồn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thu</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hiệu</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quả</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hiện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đại</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hóa</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quy</a:t>
            </a:r>
            <a:r>
              <a:rPr lang="en-US" sz="1600" dirty="0">
                <a:latin typeface="Arial" panose="020B0604020202020204" pitchFamily="34" charset="0"/>
                <a:ea typeface="Verdana" pitchFamily="34" charset="0"/>
                <a:cs typeface="Arial" panose="020B0604020202020204" pitchFamily="34" charset="0"/>
              </a:rPr>
              <a:t> </a:t>
            </a:r>
            <a:r>
              <a:rPr lang="en-US" sz="1600" err="1">
                <a:latin typeface="Arial" panose="020B0604020202020204" pitchFamily="34" charset="0"/>
                <a:ea typeface="Verdana" pitchFamily="34" charset="0"/>
                <a:cs typeface="Arial" panose="020B0604020202020204" pitchFamily="34" charset="0"/>
              </a:rPr>
              <a:t>trình</a:t>
            </a:r>
            <a:r>
              <a:rPr lang="en-US" sz="1600">
                <a:latin typeface="Arial" panose="020B0604020202020204" pitchFamily="34" charset="0"/>
                <a:ea typeface="Verdana" pitchFamily="34" charset="0"/>
                <a:cs typeface="Arial" panose="020B0604020202020204" pitchFamily="34" charset="0"/>
              </a:rPr>
              <a:t> tiếp đón đăng ký khám chữa bệnh</a:t>
            </a:r>
            <a:endParaRPr lang="en-US" sz="1600" dirty="0">
              <a:latin typeface="Arial" panose="020B0604020202020204" pitchFamily="34" charset="0"/>
              <a:ea typeface="Verdana" pitchFamily="34" charset="0"/>
              <a:cs typeface="Arial" panose="020B0604020202020204" pitchFamily="34" charset="0"/>
            </a:endParaRPr>
          </a:p>
          <a:p>
            <a:pPr marL="182880" indent="-182880" algn="just">
              <a:lnSpc>
                <a:spcPct val="120000"/>
              </a:lnSpc>
              <a:spcAft>
                <a:spcPts val="600"/>
              </a:spcAft>
              <a:buClr>
                <a:schemeClr val="accent4">
                  <a:lumMod val="50000"/>
                </a:schemeClr>
              </a:buClr>
              <a:buFont typeface="Wingdings" pitchFamily="2" charset="2"/>
              <a:buChar char="ü"/>
            </a:pPr>
            <a:r>
              <a:rPr lang="en-US" sz="1600">
                <a:latin typeface="Arial" panose="020B0604020202020204" pitchFamily="34" charset="0"/>
                <a:ea typeface="Verdana" pitchFamily="34" charset="0"/>
                <a:cs typeface="Arial" panose="020B0604020202020204" pitchFamily="34" charset="0"/>
              </a:rPr>
              <a:t>Giảm tải khâu tiếp đón bệnh nhân đặc biệt là trong các khung giờ cao điểm</a:t>
            </a:r>
            <a:endParaRPr lang="en-US" sz="1600" dirty="0">
              <a:latin typeface="Arial" panose="020B0604020202020204" pitchFamily="34" charset="0"/>
              <a:ea typeface="Verdana" pitchFamily="34" charset="0"/>
              <a:cs typeface="Arial" panose="020B0604020202020204" pitchFamily="34" charset="0"/>
            </a:endParaRPr>
          </a:p>
          <a:p>
            <a:pPr marL="182880" indent="-182880" algn="just">
              <a:lnSpc>
                <a:spcPct val="120000"/>
              </a:lnSpc>
              <a:spcAft>
                <a:spcPts val="600"/>
              </a:spcAft>
              <a:buClr>
                <a:schemeClr val="accent4">
                  <a:lumMod val="50000"/>
                </a:schemeClr>
              </a:buClr>
              <a:buFont typeface="Wingdings" pitchFamily="2" charset="2"/>
              <a:buChar char="ü"/>
            </a:pPr>
            <a:r>
              <a:rPr lang="en-US" sz="1600" dirty="0" err="1">
                <a:latin typeface="Arial" panose="020B0604020202020204" pitchFamily="34" charset="0"/>
                <a:ea typeface="Verdana" pitchFamily="34" charset="0"/>
                <a:cs typeface="Arial" panose="020B0604020202020204" pitchFamily="34" charset="0"/>
              </a:rPr>
              <a:t>Giảm</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thiểu</a:t>
            </a:r>
            <a:r>
              <a:rPr lang="en-US" sz="1600" dirty="0">
                <a:latin typeface="Arial" panose="020B0604020202020204" pitchFamily="34" charset="0"/>
                <a:ea typeface="Verdana" pitchFamily="34" charset="0"/>
                <a:cs typeface="Arial" panose="020B0604020202020204" pitchFamily="34" charset="0"/>
              </a:rPr>
              <a:t> chi </a:t>
            </a:r>
            <a:r>
              <a:rPr lang="en-US" sz="1600" dirty="0" err="1">
                <a:latin typeface="Arial" panose="020B0604020202020204" pitchFamily="34" charset="0"/>
                <a:ea typeface="Verdana" pitchFamily="34" charset="0"/>
                <a:cs typeface="Arial" panose="020B0604020202020204" pitchFamily="34" charset="0"/>
              </a:rPr>
              <a:t>phí</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rủi</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ro</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trong</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giao</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dịch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bằng</a:t>
            </a:r>
            <a:r>
              <a:rPr lang="en-US" sz="1600" dirty="0">
                <a:latin typeface="Arial" panose="020B0604020202020204" pitchFamily="34" charset="0"/>
                <a:ea typeface="Verdana" pitchFamily="34" charset="0"/>
                <a:cs typeface="Arial" panose="020B0604020202020204" pitchFamily="34" charset="0"/>
              </a:rPr>
              <a:t> </a:t>
            </a:r>
            <a:r>
              <a:rPr lang="en-US" sz="1600" err="1">
                <a:latin typeface="Arial" panose="020B0604020202020204" pitchFamily="34" charset="0"/>
                <a:ea typeface="Verdana" pitchFamily="34" charset="0"/>
                <a:cs typeface="Arial" panose="020B0604020202020204" pitchFamily="34" charset="0"/>
              </a:rPr>
              <a:t>tiền</a:t>
            </a:r>
            <a:r>
              <a:rPr lang="en-US" sz="1600">
                <a:latin typeface="Arial" panose="020B0604020202020204" pitchFamily="34" charset="0"/>
                <a:ea typeface="Verdana" pitchFamily="34" charset="0"/>
                <a:cs typeface="Arial" panose="020B0604020202020204" pitchFamily="34" charset="0"/>
              </a:rPr>
              <a:t> mặt</a:t>
            </a:r>
            <a:endParaRPr lang="en-US" sz="1600" dirty="0">
              <a:latin typeface="Arial" panose="020B0604020202020204" pitchFamily="34" charset="0"/>
              <a:ea typeface="Verdana" pitchFamily="34" charset="0"/>
              <a:cs typeface="Arial" panose="020B0604020202020204" pitchFamily="34" charset="0"/>
            </a:endParaRPr>
          </a:p>
          <a:p>
            <a:pPr marL="182880" indent="-182880" algn="just">
              <a:lnSpc>
                <a:spcPct val="120000"/>
              </a:lnSpc>
              <a:spcAft>
                <a:spcPts val="600"/>
              </a:spcAft>
              <a:buClr>
                <a:schemeClr val="accent4">
                  <a:lumMod val="50000"/>
                </a:schemeClr>
              </a:buClr>
              <a:buFont typeface="Wingdings" pitchFamily="2" charset="2"/>
              <a:buChar char="ü"/>
            </a:pPr>
            <a:endParaRPr lang="en-US" sz="1600" dirty="0">
              <a:latin typeface="Arial" panose="020B0604020202020204" pitchFamily="34" charset="0"/>
              <a:ea typeface="Verdana" pitchFamily="34" charset="0"/>
              <a:cs typeface="Arial" panose="020B0604020202020204" pitchFamily="34" charset="0"/>
            </a:endParaRPr>
          </a:p>
        </p:txBody>
      </p:sp>
      <p:sp>
        <p:nvSpPr>
          <p:cNvPr id="16" name="Rounded Rectangle 15"/>
          <p:cNvSpPr/>
          <p:nvPr/>
        </p:nvSpPr>
        <p:spPr>
          <a:xfrm>
            <a:off x="5974567" y="2668203"/>
            <a:ext cx="4176464" cy="276075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7" name="Group 37"/>
          <p:cNvGrpSpPr/>
          <p:nvPr/>
        </p:nvGrpSpPr>
        <p:grpSpPr>
          <a:xfrm>
            <a:off x="6478623" y="2505468"/>
            <a:ext cx="3187301" cy="506733"/>
            <a:chOff x="3347863" y="5527222"/>
            <a:chExt cx="2592288" cy="576068"/>
          </a:xfrm>
          <a:solidFill>
            <a:schemeClr val="tx2"/>
          </a:solidFill>
        </p:grpSpPr>
        <p:sp>
          <p:nvSpPr>
            <p:cNvPr id="18" name="Flowchart: Alternate Process 17"/>
            <p:cNvSpPr/>
            <p:nvPr/>
          </p:nvSpPr>
          <p:spPr>
            <a:xfrm>
              <a:off x="3347863" y="5527226"/>
              <a:ext cx="2592288" cy="576064"/>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TextBox 18"/>
            <p:cNvSpPr txBox="1"/>
            <p:nvPr/>
          </p:nvSpPr>
          <p:spPr>
            <a:xfrm>
              <a:off x="3429782" y="5527222"/>
              <a:ext cx="2495935" cy="546953"/>
            </a:xfrm>
            <a:prstGeom prst="rect">
              <a:avLst/>
            </a:prstGeom>
            <a:grpFill/>
          </p:spPr>
          <p:txBody>
            <a:bodyPr vert="horz" wrap="square" lIns="91440" tIns="144000" rIns="91440" bIns="45720" rtlCol="0">
              <a:noAutofit/>
            </a:bodyPr>
            <a:lstStyle/>
            <a:p>
              <a:pPr algn="ctr"/>
              <a:r>
                <a:rPr lang="vi-VN" sz="1600" b="1">
                  <a:solidFill>
                    <a:schemeClr val="bg1"/>
                  </a:solidFill>
                  <a:latin typeface="Arial" panose="020B0604020202020204" pitchFamily="34" charset="0"/>
                  <a:cs typeface="Arial" panose="020B0604020202020204" pitchFamily="34" charset="0"/>
                </a:rPr>
                <a:t>Bệnh viện</a:t>
              </a:r>
              <a:endParaRPr lang="en-US" sz="1600" b="1" dirty="0">
                <a:solidFill>
                  <a:schemeClr val="bg1"/>
                </a:solidFill>
                <a:latin typeface="Arial" panose="020B0604020202020204" pitchFamily="34" charset="0"/>
                <a:cs typeface="Arial" panose="020B0604020202020204" pitchFamily="34" charset="0"/>
              </a:endParaRPr>
            </a:p>
          </p:txBody>
        </p:sp>
      </p:grpSp>
      <p:pic>
        <p:nvPicPr>
          <p:cNvPr id="20" name="Picture 6" descr="Hình ảnh có liên qu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4727" y="1024506"/>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Kết quả hình ảnh cho smile patient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207" y="1014032"/>
            <a:ext cx="1434560" cy="14345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Kết quả hình ảnh cho websit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4474" y="5606771"/>
            <a:ext cx="871633" cy="8716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ình ảnh có liên qu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5678" y="5523826"/>
            <a:ext cx="1065226" cy="9872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ình ảnh có liên qu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4934" y="5440855"/>
            <a:ext cx="1100892" cy="11008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Kết quả hình ảnh cho ban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9856" y="5460092"/>
            <a:ext cx="1027820" cy="1050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89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56" name="Rounded Rectangle 55"/>
          <p:cNvSpPr/>
          <p:nvPr/>
        </p:nvSpPr>
        <p:spPr>
          <a:xfrm>
            <a:off x="234658" y="794840"/>
            <a:ext cx="2153539" cy="3808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Điều kiện triển khai</a:t>
            </a:r>
            <a:endParaRPr lang="vi-VN" b="1"/>
          </a:p>
        </p:txBody>
      </p:sp>
      <p:cxnSp>
        <p:nvCxnSpPr>
          <p:cNvPr id="5" name="Straight Connector 4"/>
          <p:cNvCxnSpPr/>
          <p:nvPr/>
        </p:nvCxnSpPr>
        <p:spPr>
          <a:xfrm>
            <a:off x="1789983" y="1955119"/>
            <a:ext cx="8784976" cy="22881"/>
          </a:xfrm>
          <a:prstGeom prst="line">
            <a:avLst/>
          </a:prstGeom>
          <a:ln>
            <a:solidFill>
              <a:srgbClr val="00599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772479" y="1171824"/>
            <a:ext cx="1541098" cy="1541099"/>
          </a:xfrm>
          <a:prstGeom prst="ellipse">
            <a:avLst/>
          </a:prstGeom>
          <a:solidFill>
            <a:schemeClr val="bg1"/>
          </a:solidFill>
          <a:ln w="3175">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rial" pitchFamily="34" charset="0"/>
              <a:cs typeface="Arial" pitchFamily="34" charset="0"/>
            </a:endParaRPr>
          </a:p>
        </p:txBody>
      </p:sp>
      <p:sp>
        <p:nvSpPr>
          <p:cNvPr id="7" name="Oval 6"/>
          <p:cNvSpPr/>
          <p:nvPr/>
        </p:nvSpPr>
        <p:spPr>
          <a:xfrm>
            <a:off x="8876830" y="1266159"/>
            <a:ext cx="1352429" cy="1352429"/>
          </a:xfrm>
          <a:prstGeom prst="ellipse">
            <a:avLst/>
          </a:prstGeom>
          <a:solidFill>
            <a:srgbClr val="AF1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rial" pitchFamily="34" charset="0"/>
              <a:cs typeface="Arial" pitchFamily="34" charset="0"/>
            </a:endParaRPr>
          </a:p>
        </p:txBody>
      </p:sp>
      <p:sp>
        <p:nvSpPr>
          <p:cNvPr id="8" name="Rectangle 7"/>
          <p:cNvSpPr/>
          <p:nvPr/>
        </p:nvSpPr>
        <p:spPr>
          <a:xfrm>
            <a:off x="8561247" y="3409817"/>
            <a:ext cx="2149015" cy="2862322"/>
          </a:xfrm>
          <a:prstGeom prst="rect">
            <a:avLst/>
          </a:prstGeom>
        </p:spPr>
        <p:txBody>
          <a:bodyPr wrap="square">
            <a:spAutoFit/>
          </a:bodyPr>
          <a:lstStyle/>
          <a:p>
            <a:pPr lvl="0" algn="just">
              <a:lnSpc>
                <a:spcPts val="1800"/>
              </a:lnSpc>
              <a:spcAft>
                <a:spcPts val="600"/>
              </a:spcAft>
            </a:pPr>
            <a:r>
              <a:rPr lang="en-US" sz="1100" dirty="0" err="1">
                <a:solidFill>
                  <a:schemeClr val="accent1">
                    <a:lumMod val="50000"/>
                  </a:schemeClr>
                </a:solidFill>
                <a:latin typeface="Arial" pitchFamily="34" charset="0"/>
                <a:cs typeface="Arial" pitchFamily="34" charset="0"/>
              </a:rPr>
              <a:t>VietinBank</a:t>
            </a:r>
            <a:r>
              <a:rPr lang="en-US" sz="1100" dirty="0">
                <a:solidFill>
                  <a:schemeClr val="accent1">
                    <a:lumMod val="50000"/>
                  </a:schemeClr>
                </a:solidFill>
                <a:latin typeface="Arial" pitchFamily="34" charset="0"/>
                <a:cs typeface="Arial" pitchFamily="34" charset="0"/>
              </a:rPr>
              <a:t> </a:t>
            </a:r>
            <a:r>
              <a:rPr lang="en-US" sz="1100" err="1">
                <a:solidFill>
                  <a:schemeClr val="accent1">
                    <a:lumMod val="50000"/>
                  </a:schemeClr>
                </a:solidFill>
                <a:latin typeface="Arial" pitchFamily="34" charset="0"/>
                <a:cs typeface="Arial" pitchFamily="34" charset="0"/>
              </a:rPr>
              <a:t>và</a:t>
            </a:r>
            <a:r>
              <a:rPr lang="en-US" sz="1100">
                <a:solidFill>
                  <a:schemeClr val="accent1">
                    <a:lumMod val="50000"/>
                  </a:schemeClr>
                </a:solidFill>
                <a:latin typeface="Arial" pitchFamily="34" charset="0"/>
                <a:cs typeface="Arial" pitchFamily="34" charset="0"/>
              </a:rPr>
              <a:t> BV </a:t>
            </a:r>
            <a:r>
              <a:rPr lang="en-US" sz="1100" dirty="0" err="1">
                <a:solidFill>
                  <a:schemeClr val="accent1">
                    <a:lumMod val="50000"/>
                  </a:schemeClr>
                </a:solidFill>
                <a:latin typeface="Arial" pitchFamily="34" charset="0"/>
                <a:cs typeface="Arial" pitchFamily="34" charset="0"/>
              </a:rPr>
              <a:t>phối</a:t>
            </a:r>
            <a:r>
              <a:rPr lang="en-US" sz="1100" dirty="0">
                <a:solidFill>
                  <a:schemeClr val="accent1">
                    <a:lumMod val="50000"/>
                  </a:schemeClr>
                </a:solidFill>
                <a:latin typeface="Arial" pitchFamily="34" charset="0"/>
                <a:cs typeface="Arial" pitchFamily="34" charset="0"/>
              </a:rPr>
              <a:t> </a:t>
            </a:r>
            <a:r>
              <a:rPr lang="en-US" sz="1100" dirty="0" err="1">
                <a:solidFill>
                  <a:schemeClr val="accent1">
                    <a:lumMod val="50000"/>
                  </a:schemeClr>
                </a:solidFill>
                <a:latin typeface="Arial" pitchFamily="34" charset="0"/>
                <a:cs typeface="Arial" pitchFamily="34" charset="0"/>
              </a:rPr>
              <a:t>hợp</a:t>
            </a:r>
            <a:r>
              <a:rPr lang="en-US" sz="1100" dirty="0">
                <a:solidFill>
                  <a:schemeClr val="accent1">
                    <a:lumMod val="50000"/>
                  </a:schemeClr>
                </a:solidFill>
                <a:latin typeface="Arial" pitchFamily="34" charset="0"/>
                <a:cs typeface="Arial" pitchFamily="34" charset="0"/>
              </a:rPr>
              <a:t> </a:t>
            </a:r>
            <a:r>
              <a:rPr lang="en-US" sz="1100" dirty="0" err="1">
                <a:solidFill>
                  <a:schemeClr val="accent1">
                    <a:lumMod val="50000"/>
                  </a:schemeClr>
                </a:solidFill>
                <a:latin typeface="Arial" pitchFamily="34" charset="0"/>
                <a:cs typeface="Arial" pitchFamily="34" charset="0"/>
              </a:rPr>
              <a:t>truyền</a:t>
            </a:r>
            <a:r>
              <a:rPr lang="en-US" sz="1100" dirty="0">
                <a:solidFill>
                  <a:schemeClr val="accent1">
                    <a:lumMod val="50000"/>
                  </a:schemeClr>
                </a:solidFill>
                <a:latin typeface="Arial" pitchFamily="34" charset="0"/>
                <a:cs typeface="Arial" pitchFamily="34" charset="0"/>
              </a:rPr>
              <a:t> </a:t>
            </a:r>
            <a:r>
              <a:rPr lang="en-US" sz="1100" dirty="0" err="1">
                <a:solidFill>
                  <a:schemeClr val="accent1">
                    <a:lumMod val="50000"/>
                  </a:schemeClr>
                </a:solidFill>
                <a:latin typeface="Arial" pitchFamily="34" charset="0"/>
                <a:cs typeface="Arial" pitchFamily="34" charset="0"/>
              </a:rPr>
              <a:t>thông</a:t>
            </a:r>
            <a:r>
              <a:rPr lang="en-US" sz="1100" dirty="0">
                <a:solidFill>
                  <a:schemeClr val="accent1">
                    <a:lumMod val="50000"/>
                  </a:schemeClr>
                </a:solidFill>
                <a:latin typeface="Arial" pitchFamily="34" charset="0"/>
                <a:cs typeface="Arial" pitchFamily="34" charset="0"/>
              </a:rPr>
              <a:t> </a:t>
            </a:r>
            <a:r>
              <a:rPr lang="en-US" sz="1100" err="1">
                <a:solidFill>
                  <a:schemeClr val="accent1">
                    <a:lumMod val="50000"/>
                  </a:schemeClr>
                </a:solidFill>
                <a:latin typeface="Arial" pitchFamily="34" charset="0"/>
                <a:cs typeface="Arial" pitchFamily="34" charset="0"/>
              </a:rPr>
              <a:t>dịch</a:t>
            </a:r>
            <a:r>
              <a:rPr lang="en-US" sz="1100">
                <a:solidFill>
                  <a:schemeClr val="accent1">
                    <a:lumMod val="50000"/>
                  </a:schemeClr>
                </a:solidFill>
                <a:latin typeface="Arial" pitchFamily="34" charset="0"/>
                <a:cs typeface="Arial" pitchFamily="34" charset="0"/>
              </a:rPr>
              <a:t> vụ tới người bệnh:</a:t>
            </a:r>
            <a:endParaRPr lang="en-US" sz="1100" dirty="0">
              <a:solidFill>
                <a:schemeClr val="accent1">
                  <a:lumMod val="50000"/>
                </a:schemeClr>
              </a:solidFill>
              <a:latin typeface="Arial" pitchFamily="34" charset="0"/>
              <a:cs typeface="Arial" pitchFamily="34" charset="0"/>
            </a:endParaRPr>
          </a:p>
          <a:p>
            <a:pPr marL="171450" lvl="0" indent="-171450" algn="just">
              <a:lnSpc>
                <a:spcPts val="1800"/>
              </a:lnSpc>
              <a:spcAft>
                <a:spcPts val="600"/>
              </a:spcAft>
              <a:buFont typeface="Wingdings" pitchFamily="2" charset="2"/>
              <a:buChar char="ü"/>
            </a:pPr>
            <a:r>
              <a:rPr lang="en-US" sz="1100" dirty="0" err="1">
                <a:solidFill>
                  <a:schemeClr val="accent1">
                    <a:lumMod val="50000"/>
                  </a:schemeClr>
                </a:solidFill>
                <a:latin typeface="Arial" panose="020B0604020202020204" pitchFamily="34" charset="0"/>
                <a:cs typeface="Arial" panose="020B0604020202020204" pitchFamily="34" charset="0"/>
              </a:rPr>
              <a:t>Truyền</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err="1">
                <a:solidFill>
                  <a:schemeClr val="accent1">
                    <a:lumMod val="50000"/>
                  </a:schemeClr>
                </a:solidFill>
                <a:latin typeface="Arial" panose="020B0604020202020204" pitchFamily="34" charset="0"/>
                <a:cs typeface="Arial" panose="020B0604020202020204" pitchFamily="34" charset="0"/>
              </a:rPr>
              <a:t>thông</a:t>
            </a:r>
            <a:r>
              <a:rPr lang="en-US" sz="1100">
                <a:solidFill>
                  <a:schemeClr val="accent1">
                    <a:lumMod val="50000"/>
                  </a:schemeClr>
                </a:solidFill>
                <a:latin typeface="Arial" panose="020B0604020202020204" pitchFamily="34" charset="0"/>
                <a:cs typeface="Arial" panose="020B0604020202020204" pitchFamily="34" charset="0"/>
              </a:rPr>
              <a:t> trên website của VietinBank và BV</a:t>
            </a:r>
            <a:endParaRPr lang="en-US" sz="1100" dirty="0">
              <a:solidFill>
                <a:schemeClr val="accent1">
                  <a:lumMod val="50000"/>
                </a:schemeClr>
              </a:solidFill>
              <a:latin typeface="Arial" panose="020B0604020202020204" pitchFamily="34" charset="0"/>
              <a:cs typeface="Arial" panose="020B0604020202020204" pitchFamily="34" charset="0"/>
            </a:endParaRPr>
          </a:p>
          <a:p>
            <a:pPr marL="171450" lvl="0" indent="-171450" algn="just">
              <a:lnSpc>
                <a:spcPts val="1800"/>
              </a:lnSpc>
              <a:spcAft>
                <a:spcPts val="600"/>
              </a:spcAft>
              <a:buFont typeface="Wingdings" pitchFamily="2" charset="2"/>
              <a:buChar char="ü"/>
            </a:pPr>
            <a:r>
              <a:rPr lang="en-US" sz="1100" dirty="0" err="1">
                <a:solidFill>
                  <a:schemeClr val="accent1">
                    <a:lumMod val="50000"/>
                  </a:schemeClr>
                </a:solidFill>
                <a:latin typeface="Arial" panose="020B0604020202020204" pitchFamily="34" charset="0"/>
                <a:cs typeface="Arial" panose="020B0604020202020204" pitchFamily="34" charset="0"/>
              </a:rPr>
              <a:t>Truyền</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err="1">
                <a:solidFill>
                  <a:schemeClr val="accent1">
                    <a:lumMod val="50000"/>
                  </a:schemeClr>
                </a:solidFill>
                <a:latin typeface="Arial" panose="020B0604020202020204" pitchFamily="34" charset="0"/>
                <a:cs typeface="Arial" panose="020B0604020202020204" pitchFamily="34" charset="0"/>
              </a:rPr>
              <a:t>thông</a:t>
            </a:r>
            <a:r>
              <a:rPr lang="en-US" sz="1100">
                <a:solidFill>
                  <a:schemeClr val="accent1">
                    <a:lumMod val="50000"/>
                  </a:schemeClr>
                </a:solidFill>
                <a:latin typeface="Arial" panose="020B0604020202020204" pitchFamily="34" charset="0"/>
                <a:cs typeface="Arial" panose="020B0604020202020204" pitchFamily="34" charset="0"/>
              </a:rPr>
              <a:t> trực tiếp tại BV thông qua poster, băng rôn, áp phích, tờ rơi,…</a:t>
            </a:r>
            <a:endParaRPr lang="en-US" sz="1100" dirty="0">
              <a:solidFill>
                <a:schemeClr val="accent1">
                  <a:lumMod val="50000"/>
                </a:schemeClr>
              </a:solidFill>
              <a:latin typeface="Arial" panose="020B0604020202020204" pitchFamily="34" charset="0"/>
              <a:cs typeface="Arial" panose="020B0604020202020204" pitchFamily="34" charset="0"/>
            </a:endParaRPr>
          </a:p>
          <a:p>
            <a:pPr marL="171450" lvl="0" indent="-171450" algn="just">
              <a:lnSpc>
                <a:spcPts val="1800"/>
              </a:lnSpc>
              <a:spcAft>
                <a:spcPts val="600"/>
              </a:spcAft>
              <a:buFont typeface="Wingdings" pitchFamily="2" charset="2"/>
              <a:buChar char="ü"/>
            </a:pPr>
            <a:r>
              <a:rPr lang="en-US" sz="1100">
                <a:solidFill>
                  <a:schemeClr val="accent1">
                    <a:lumMod val="50000"/>
                  </a:schemeClr>
                </a:solidFill>
                <a:latin typeface="Arial" panose="020B0604020202020204" pitchFamily="34" charset="0"/>
                <a:cs typeface="Arial" panose="020B0604020202020204" pitchFamily="34" charset="0"/>
              </a:rPr>
              <a:t>Chiếu các clip, slide trên các màn hình TV tại BV để truyền thông tới người bệnh</a:t>
            </a:r>
            <a:endParaRPr lang="en-US" sz="1100" dirty="0">
              <a:solidFill>
                <a:schemeClr val="accent1">
                  <a:lumMod val="50000"/>
                </a:schemeClr>
              </a:solidFill>
              <a:latin typeface="Arial" panose="020B0604020202020204" pitchFamily="34" charset="0"/>
              <a:cs typeface="Arial" panose="020B0604020202020204" pitchFamily="34" charset="0"/>
            </a:endParaRPr>
          </a:p>
        </p:txBody>
      </p:sp>
      <p:sp>
        <p:nvSpPr>
          <p:cNvPr id="9" name="Rectangle 8"/>
          <p:cNvSpPr/>
          <p:nvPr/>
        </p:nvSpPr>
        <p:spPr>
          <a:xfrm>
            <a:off x="8937964" y="2903902"/>
            <a:ext cx="1385700" cy="338554"/>
          </a:xfrm>
          <a:prstGeom prst="rect">
            <a:avLst/>
          </a:prstGeom>
        </p:spPr>
        <p:txBody>
          <a:bodyPr wrap="none">
            <a:spAutoFit/>
          </a:bodyPr>
          <a:lstStyle/>
          <a:p>
            <a:pPr algn="ctr"/>
            <a:r>
              <a:rPr lang="vi-VN" sz="1600" dirty="0">
                <a:solidFill>
                  <a:srgbClr val="AF171D"/>
                </a:solidFill>
                <a:latin typeface="Arial" panose="020B0604020202020204" pitchFamily="34" charset="0"/>
                <a:ea typeface="Open Sans" pitchFamily="34" charset="0"/>
                <a:cs typeface="Arial" panose="020B0604020202020204" pitchFamily="34" charset="0"/>
              </a:rPr>
              <a:t>Truyền thông</a:t>
            </a:r>
            <a:endParaRPr lang="en-US" sz="1600" dirty="0">
              <a:solidFill>
                <a:srgbClr val="AF171D"/>
              </a:solidFill>
              <a:latin typeface="Arial" panose="020B0604020202020204" pitchFamily="34" charset="0"/>
              <a:ea typeface="Open Sans" pitchFamily="34" charset="0"/>
              <a:cs typeface="Arial" panose="020B0604020202020204" pitchFamily="34" charset="0"/>
            </a:endParaRPr>
          </a:p>
        </p:txBody>
      </p:sp>
      <p:sp>
        <p:nvSpPr>
          <p:cNvPr id="10" name="Oval 9"/>
          <p:cNvSpPr/>
          <p:nvPr/>
        </p:nvSpPr>
        <p:spPr>
          <a:xfrm>
            <a:off x="4121698" y="1119529"/>
            <a:ext cx="1541098" cy="1541099"/>
          </a:xfrm>
          <a:prstGeom prst="ellipse">
            <a:avLst/>
          </a:prstGeom>
          <a:solidFill>
            <a:schemeClr val="bg1"/>
          </a:solidFill>
          <a:ln w="3175">
            <a:solidFill>
              <a:srgbClr val="1E77A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rial" pitchFamily="34" charset="0"/>
              <a:cs typeface="Arial" pitchFamily="34" charset="0"/>
            </a:endParaRPr>
          </a:p>
        </p:txBody>
      </p:sp>
      <p:sp>
        <p:nvSpPr>
          <p:cNvPr id="11" name="Oval 10"/>
          <p:cNvSpPr/>
          <p:nvPr/>
        </p:nvSpPr>
        <p:spPr>
          <a:xfrm>
            <a:off x="4226049" y="1213864"/>
            <a:ext cx="1352429" cy="1352429"/>
          </a:xfrm>
          <a:prstGeom prst="ellipse">
            <a:avLst/>
          </a:prstGeom>
          <a:solidFill>
            <a:srgbClr val="1E7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458EB8"/>
              </a:solidFill>
              <a:latin typeface="Arial" pitchFamily="34" charset="0"/>
              <a:cs typeface="Arial" pitchFamily="34" charset="0"/>
            </a:endParaRPr>
          </a:p>
        </p:txBody>
      </p:sp>
      <p:sp>
        <p:nvSpPr>
          <p:cNvPr id="12" name="Rectangle 11"/>
          <p:cNvSpPr/>
          <p:nvPr/>
        </p:nvSpPr>
        <p:spPr>
          <a:xfrm>
            <a:off x="3878215" y="3413026"/>
            <a:ext cx="2190765" cy="2400657"/>
          </a:xfrm>
          <a:prstGeom prst="rect">
            <a:avLst/>
          </a:prstGeom>
        </p:spPr>
        <p:txBody>
          <a:bodyPr wrap="square">
            <a:spAutoFit/>
          </a:bodyPr>
          <a:lstStyle/>
          <a:p>
            <a:pPr lvl="0" algn="just">
              <a:lnSpc>
                <a:spcPts val="1800"/>
              </a:lnSpc>
              <a:spcAft>
                <a:spcPts val="600"/>
              </a:spcAft>
            </a:pPr>
            <a:r>
              <a:rPr lang="en-US" sz="1100" dirty="0" err="1">
                <a:solidFill>
                  <a:schemeClr val="accent1">
                    <a:lumMod val="50000"/>
                  </a:schemeClr>
                </a:solidFill>
                <a:latin typeface="Arial" pitchFamily="34" charset="0"/>
                <a:cs typeface="Arial" panose="020B0604020202020204" pitchFamily="34" charset="0"/>
              </a:rPr>
              <a:t>Thành</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lập</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tổ</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triển</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khai</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bao</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gồm</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nhân</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sự</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của</a:t>
            </a:r>
            <a:r>
              <a:rPr lang="en-US" sz="1100" dirty="0">
                <a:solidFill>
                  <a:schemeClr val="accent1">
                    <a:lumMod val="50000"/>
                  </a:schemeClr>
                </a:solidFill>
                <a:latin typeface="Arial" panose="020B0604020202020204" pitchFamily="34" charset="0"/>
                <a:cs typeface="Arial" panose="020B0604020202020204" pitchFamily="34" charset="0"/>
              </a:rPr>
              <a:t>:</a:t>
            </a:r>
          </a:p>
          <a:p>
            <a:pPr marL="171450" lvl="0" indent="-171450" algn="just">
              <a:lnSpc>
                <a:spcPts val="1800"/>
              </a:lnSpc>
              <a:spcAft>
                <a:spcPts val="600"/>
              </a:spcAft>
              <a:buFont typeface="Wingdings" pitchFamily="2" charset="2"/>
              <a:buChar char="ü"/>
            </a:pPr>
            <a:r>
              <a:rPr lang="en-US" sz="1100">
                <a:solidFill>
                  <a:schemeClr val="accent1">
                    <a:lumMod val="50000"/>
                  </a:schemeClr>
                </a:solidFill>
                <a:latin typeface="Arial" panose="020B0604020202020204" pitchFamily="34" charset="0"/>
                <a:cs typeface="Arial" panose="020B0604020202020204" pitchFamily="34" charset="0"/>
              </a:rPr>
              <a:t>Bệnh viện: Phòng TCKT, Phòng CNTT, Khoa khám bệnh và các phòng liên quan</a:t>
            </a:r>
            <a:endParaRPr lang="en-US" sz="1100" dirty="0">
              <a:solidFill>
                <a:schemeClr val="accent1">
                  <a:lumMod val="50000"/>
                </a:schemeClr>
              </a:solidFill>
              <a:latin typeface="Arial" panose="020B0604020202020204" pitchFamily="34" charset="0"/>
              <a:cs typeface="Arial" panose="020B0604020202020204" pitchFamily="34" charset="0"/>
            </a:endParaRPr>
          </a:p>
          <a:p>
            <a:pPr marL="171450" lvl="0" indent="-171450" algn="just">
              <a:lnSpc>
                <a:spcPts val="1800"/>
              </a:lnSpc>
              <a:spcAft>
                <a:spcPts val="600"/>
              </a:spcAft>
              <a:buFont typeface="Wingdings" pitchFamily="2" charset="2"/>
              <a:buChar char="ü"/>
            </a:pPr>
            <a:r>
              <a:rPr lang="en-US" sz="1100">
                <a:solidFill>
                  <a:schemeClr val="accent1">
                    <a:lumMod val="50000"/>
                  </a:schemeClr>
                </a:solidFill>
                <a:latin typeface="Arial" panose="020B0604020202020204" pitchFamily="34" charset="0"/>
                <a:cs typeface="Arial" panose="020B0604020202020204" pitchFamily="34" charset="0"/>
              </a:rPr>
              <a:t>Đơn vị cung cấp phần mềm cho BV</a:t>
            </a:r>
            <a:endParaRPr lang="en-US" sz="1100" dirty="0">
              <a:solidFill>
                <a:schemeClr val="accent1">
                  <a:lumMod val="50000"/>
                </a:schemeClr>
              </a:solidFill>
              <a:latin typeface="Arial" panose="020B0604020202020204" pitchFamily="34" charset="0"/>
              <a:cs typeface="Arial" panose="020B0604020202020204" pitchFamily="34" charset="0"/>
            </a:endParaRPr>
          </a:p>
          <a:p>
            <a:pPr marL="171450" indent="-171450" algn="just">
              <a:lnSpc>
                <a:spcPts val="1800"/>
              </a:lnSpc>
              <a:spcAft>
                <a:spcPts val="600"/>
              </a:spcAft>
              <a:buFont typeface="Wingdings" pitchFamily="2" charset="2"/>
              <a:buChar char="ü"/>
            </a:pP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VietinBank</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a:solidFill>
                  <a:schemeClr val="accent1">
                    <a:lumMod val="50000"/>
                  </a:schemeClr>
                </a:solidFill>
                <a:latin typeface="Arial" panose="020B0604020202020204" pitchFamily="34" charset="0"/>
                <a:cs typeface="Arial" panose="020B0604020202020204" pitchFamily="34" charset="0"/>
              </a:rPr>
              <a:t>(Trụ sở chính </a:t>
            </a:r>
            <a:r>
              <a:rPr lang="en-US" sz="1100" err="1">
                <a:solidFill>
                  <a:schemeClr val="accent1">
                    <a:lumMod val="50000"/>
                  </a:schemeClr>
                </a:solidFill>
                <a:latin typeface="Arial" panose="020B0604020202020204" pitchFamily="34" charset="0"/>
                <a:cs typeface="Arial" panose="020B0604020202020204" pitchFamily="34" charset="0"/>
              </a:rPr>
              <a:t>và</a:t>
            </a:r>
            <a:r>
              <a:rPr lang="en-US" sz="1100">
                <a:solidFill>
                  <a:schemeClr val="accent1">
                    <a:lumMod val="50000"/>
                  </a:schemeClr>
                </a:solidFill>
                <a:latin typeface="Arial" panose="020B0604020202020204" pitchFamily="34" charset="0"/>
                <a:cs typeface="Arial" panose="020B0604020202020204" pitchFamily="34" charset="0"/>
              </a:rPr>
              <a:t> Chi </a:t>
            </a:r>
            <a:r>
              <a:rPr lang="en-US" sz="1100" dirty="0" err="1">
                <a:solidFill>
                  <a:schemeClr val="accent1">
                    <a:lumMod val="50000"/>
                  </a:schemeClr>
                </a:solidFill>
                <a:latin typeface="Arial" panose="020B0604020202020204" pitchFamily="34" charset="0"/>
                <a:cs typeface="Arial" panose="020B0604020202020204" pitchFamily="34" charset="0"/>
              </a:rPr>
              <a:t>nhánh</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đầu</a:t>
            </a:r>
            <a:r>
              <a:rPr lang="en-US" sz="1100" dirty="0">
                <a:solidFill>
                  <a:schemeClr val="accent1">
                    <a:lumMod val="50000"/>
                  </a:schemeClr>
                </a:solidFill>
                <a:latin typeface="Arial" panose="020B0604020202020204" pitchFamily="34" charset="0"/>
                <a:cs typeface="Arial" panose="020B0604020202020204" pitchFamily="34" charset="0"/>
              </a:rPr>
              <a:t> </a:t>
            </a:r>
            <a:r>
              <a:rPr lang="en-US" sz="1100" dirty="0" err="1">
                <a:solidFill>
                  <a:schemeClr val="accent1">
                    <a:lumMod val="50000"/>
                  </a:schemeClr>
                </a:solidFill>
                <a:latin typeface="Arial" panose="020B0604020202020204" pitchFamily="34" charset="0"/>
                <a:cs typeface="Arial" panose="020B0604020202020204" pitchFamily="34" charset="0"/>
              </a:rPr>
              <a:t>mối</a:t>
            </a:r>
            <a:r>
              <a:rPr lang="en-US" sz="1100" dirty="0">
                <a:solidFill>
                  <a:schemeClr val="accent1">
                    <a:lumMod val="50000"/>
                  </a:schemeClr>
                </a:solidFill>
                <a:latin typeface="Arial" panose="020B0604020202020204" pitchFamily="34" charset="0"/>
                <a:cs typeface="Arial" panose="020B0604020202020204" pitchFamily="34" charset="0"/>
              </a:rPr>
              <a:t>)</a:t>
            </a:r>
          </a:p>
        </p:txBody>
      </p:sp>
      <p:sp>
        <p:nvSpPr>
          <p:cNvPr id="13" name="Rectangle 12"/>
          <p:cNvSpPr/>
          <p:nvPr/>
        </p:nvSpPr>
        <p:spPr>
          <a:xfrm>
            <a:off x="4036189" y="2861055"/>
            <a:ext cx="1861407" cy="338554"/>
          </a:xfrm>
          <a:prstGeom prst="rect">
            <a:avLst/>
          </a:prstGeom>
        </p:spPr>
        <p:txBody>
          <a:bodyPr wrap="none">
            <a:spAutoFit/>
          </a:bodyPr>
          <a:lstStyle/>
          <a:p>
            <a:pPr algn="ctr"/>
            <a:r>
              <a:rPr lang="vi-VN" sz="1600" dirty="0">
                <a:solidFill>
                  <a:srgbClr val="0568A0"/>
                </a:solidFill>
                <a:latin typeface="Arial" panose="020B0604020202020204" pitchFamily="34" charset="0"/>
                <a:ea typeface="Open Sans" pitchFamily="34" charset="0"/>
                <a:cs typeface="Arial" panose="020B0604020202020204" pitchFamily="34" charset="0"/>
              </a:rPr>
              <a:t>Nhân sự triển khai</a:t>
            </a:r>
            <a:endParaRPr lang="en-US" sz="1600" dirty="0">
              <a:solidFill>
                <a:srgbClr val="0568A0"/>
              </a:solidFill>
              <a:latin typeface="Arial" panose="020B0604020202020204" pitchFamily="34" charset="0"/>
              <a:ea typeface="Open Sans" pitchFamily="34" charset="0"/>
              <a:cs typeface="Arial" panose="020B0604020202020204" pitchFamily="34" charset="0"/>
            </a:endParaRPr>
          </a:p>
        </p:txBody>
      </p:sp>
      <p:sp>
        <p:nvSpPr>
          <p:cNvPr id="14" name="Oval 13"/>
          <p:cNvSpPr/>
          <p:nvPr/>
        </p:nvSpPr>
        <p:spPr>
          <a:xfrm>
            <a:off x="1946014" y="1119529"/>
            <a:ext cx="1541098" cy="1541099"/>
          </a:xfrm>
          <a:prstGeom prst="ellipse">
            <a:avLst/>
          </a:prstGeom>
          <a:solidFill>
            <a:schemeClr val="bg1"/>
          </a:solid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rial" pitchFamily="34" charset="0"/>
              <a:cs typeface="Arial" pitchFamily="34" charset="0"/>
            </a:endParaRPr>
          </a:p>
        </p:txBody>
      </p:sp>
      <p:sp>
        <p:nvSpPr>
          <p:cNvPr id="15" name="Oval 14"/>
          <p:cNvSpPr/>
          <p:nvPr/>
        </p:nvSpPr>
        <p:spPr>
          <a:xfrm>
            <a:off x="2049449" y="1213864"/>
            <a:ext cx="1352429" cy="1352429"/>
          </a:xfrm>
          <a:prstGeom prst="ellipse">
            <a:avLst/>
          </a:prstGeom>
          <a:solidFill>
            <a:srgbClr val="0059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rial" pitchFamily="34" charset="0"/>
              <a:cs typeface="Arial" pitchFamily="34" charset="0"/>
            </a:endParaRPr>
          </a:p>
        </p:txBody>
      </p:sp>
      <p:sp>
        <p:nvSpPr>
          <p:cNvPr id="16" name="Rectangle 15"/>
          <p:cNvSpPr/>
          <p:nvPr/>
        </p:nvSpPr>
        <p:spPr>
          <a:xfrm>
            <a:off x="1789983" y="3408579"/>
            <a:ext cx="2085651" cy="1785104"/>
          </a:xfrm>
          <a:prstGeom prst="rect">
            <a:avLst/>
          </a:prstGeom>
        </p:spPr>
        <p:txBody>
          <a:bodyPr wrap="square">
            <a:spAutoFit/>
          </a:bodyPr>
          <a:lstStyle/>
          <a:p>
            <a:pPr marL="114300" lvl="0" indent="-114300">
              <a:lnSpc>
                <a:spcPts val="1800"/>
              </a:lnSpc>
              <a:spcAft>
                <a:spcPts val="600"/>
              </a:spcAft>
              <a:buFont typeface="Wingdings" pitchFamily="2" charset="2"/>
              <a:buChar char="§"/>
            </a:pPr>
            <a:r>
              <a:rPr lang="en-US" sz="1100">
                <a:solidFill>
                  <a:schemeClr val="accent1">
                    <a:lumMod val="50000"/>
                  </a:schemeClr>
                </a:solidFill>
                <a:latin typeface="Arial" panose="020B0604020202020204" pitchFamily="34" charset="0"/>
                <a:cs typeface="Arial" panose="020B0604020202020204" pitchFamily="34" charset="0"/>
              </a:rPr>
              <a:t>Bệnh viện và Chi nhánh VietinBank thống nhất ký kết Hợp đồng hợp tác triển khai dịch vụ</a:t>
            </a:r>
          </a:p>
          <a:p>
            <a:pPr marL="114300" lvl="0" indent="-114300" algn="just">
              <a:lnSpc>
                <a:spcPts val="1800"/>
              </a:lnSpc>
              <a:spcAft>
                <a:spcPts val="600"/>
              </a:spcAft>
              <a:buFont typeface="Wingdings" pitchFamily="2" charset="2"/>
              <a:buChar char="§"/>
            </a:pPr>
            <a:r>
              <a:rPr lang="en-US" sz="1100">
                <a:solidFill>
                  <a:schemeClr val="accent1">
                    <a:lumMod val="50000"/>
                  </a:schemeClr>
                </a:solidFill>
                <a:latin typeface="Arial" panose="020B0604020202020204" pitchFamily="34" charset="0"/>
                <a:cs typeface="Arial" panose="020B0604020202020204" pitchFamily="34" charset="0"/>
              </a:rPr>
              <a:t>Thống nhất và ký kết Quy trình phối hợp triển khai dịch vụ áp dụng cho BV</a:t>
            </a:r>
            <a:endParaRPr lang="en-US" sz="1100" dirty="0">
              <a:solidFill>
                <a:schemeClr val="accent1">
                  <a:lumMod val="50000"/>
                </a:schemeClr>
              </a:solidFill>
              <a:latin typeface="Arial" panose="020B0604020202020204" pitchFamily="34" charset="0"/>
              <a:cs typeface="Arial" panose="020B0604020202020204" pitchFamily="34" charset="0"/>
            </a:endParaRPr>
          </a:p>
        </p:txBody>
      </p:sp>
      <p:sp>
        <p:nvSpPr>
          <p:cNvPr id="17" name="Rectangle 16"/>
          <p:cNvSpPr/>
          <p:nvPr/>
        </p:nvSpPr>
        <p:spPr>
          <a:xfrm>
            <a:off x="1831562" y="2792843"/>
            <a:ext cx="1717042" cy="584775"/>
          </a:xfrm>
          <a:prstGeom prst="rect">
            <a:avLst/>
          </a:prstGeom>
        </p:spPr>
        <p:txBody>
          <a:bodyPr wrap="square">
            <a:spAutoFit/>
          </a:bodyPr>
          <a:lstStyle/>
          <a:p>
            <a:pPr algn="ctr"/>
            <a:r>
              <a:rPr lang="vi-VN" sz="1600">
                <a:solidFill>
                  <a:srgbClr val="005992"/>
                </a:solidFill>
                <a:latin typeface="Arial" panose="020B0604020202020204" pitchFamily="34" charset="0"/>
                <a:ea typeface="Open Sans" pitchFamily="34" charset="0"/>
                <a:cs typeface="Arial" panose="020B0604020202020204" pitchFamily="34" charset="0"/>
              </a:rPr>
              <a:t>Hợp đồng/Quy </a:t>
            </a:r>
            <a:r>
              <a:rPr lang="vi-VN" sz="1600" dirty="0">
                <a:solidFill>
                  <a:srgbClr val="005992"/>
                </a:solidFill>
                <a:latin typeface="Arial" panose="020B0604020202020204" pitchFamily="34" charset="0"/>
                <a:ea typeface="Open Sans" pitchFamily="34" charset="0"/>
                <a:cs typeface="Arial" panose="020B0604020202020204" pitchFamily="34" charset="0"/>
              </a:rPr>
              <a:t>trình triển khai</a:t>
            </a:r>
            <a:endParaRPr lang="en-US" sz="1600" dirty="0">
              <a:solidFill>
                <a:srgbClr val="005992"/>
              </a:solidFill>
              <a:latin typeface="Arial" panose="020B0604020202020204" pitchFamily="34" charset="0"/>
              <a:ea typeface="Open Sans" pitchFamily="34" charset="0"/>
              <a:cs typeface="Arial" panose="020B0604020202020204" pitchFamily="34" charset="0"/>
            </a:endParaRPr>
          </a:p>
        </p:txBody>
      </p:sp>
      <p:sp>
        <p:nvSpPr>
          <p:cNvPr id="18" name="Rectangle 17"/>
          <p:cNvSpPr/>
          <p:nvPr/>
        </p:nvSpPr>
        <p:spPr>
          <a:xfrm>
            <a:off x="6187432" y="3398800"/>
            <a:ext cx="2313501" cy="3093154"/>
          </a:xfrm>
          <a:prstGeom prst="rect">
            <a:avLst/>
          </a:prstGeom>
        </p:spPr>
        <p:txBody>
          <a:bodyPr wrap="square">
            <a:spAutoFit/>
          </a:bodyPr>
          <a:lstStyle/>
          <a:p>
            <a:pPr marL="114300" lvl="0" indent="-114300" algn="just">
              <a:lnSpc>
                <a:spcPts val="1800"/>
              </a:lnSpc>
              <a:spcAft>
                <a:spcPts val="600"/>
              </a:spcAft>
              <a:buFont typeface="Wingdings" pitchFamily="2" charset="2"/>
              <a:buChar char="§"/>
            </a:pPr>
            <a:r>
              <a:rPr lang="en-US" sz="1100">
                <a:solidFill>
                  <a:schemeClr val="accent1">
                    <a:lumMod val="50000"/>
                  </a:schemeClr>
                </a:solidFill>
                <a:latin typeface="Arial" panose="020B0604020202020204" pitchFamily="34" charset="0"/>
                <a:cs typeface="Arial" panose="020B0604020202020204" pitchFamily="34" charset="0"/>
              </a:rPr>
              <a:t>Bệnh viện có phần mềm tổng thể quản lý theo mã bệnh nhân trên tất cả các module của phần mềm</a:t>
            </a:r>
          </a:p>
          <a:p>
            <a:pPr marL="114300" indent="-114300" algn="just">
              <a:lnSpc>
                <a:spcPts val="1800"/>
              </a:lnSpc>
              <a:spcAft>
                <a:spcPts val="600"/>
              </a:spcAft>
              <a:buFont typeface="Wingdings" pitchFamily="2" charset="2"/>
              <a:buChar char="§"/>
            </a:pPr>
            <a:r>
              <a:rPr lang="en-US" sz="1100">
                <a:solidFill>
                  <a:srgbClr val="FF0000"/>
                </a:solidFill>
                <a:latin typeface="Arial" panose="020B0604020202020204" pitchFamily="34" charset="0"/>
              </a:rPr>
              <a:t>Bệnh viện chỉnh sửa phần mềm tích hợp thêm chức năng thanh toán online của VietinBank</a:t>
            </a:r>
            <a:endParaRPr lang="en-US" sz="1100" dirty="0">
              <a:solidFill>
                <a:schemeClr val="accent1">
                  <a:lumMod val="50000"/>
                </a:schemeClr>
              </a:solidFill>
              <a:latin typeface="Arial" panose="020B0604020202020204" pitchFamily="34" charset="0"/>
              <a:cs typeface="Arial" panose="020B0604020202020204" pitchFamily="34" charset="0"/>
            </a:endParaRPr>
          </a:p>
          <a:p>
            <a:pPr marL="114300" lvl="0" indent="-114300" algn="just">
              <a:lnSpc>
                <a:spcPts val="1800"/>
              </a:lnSpc>
              <a:spcAft>
                <a:spcPts val="600"/>
              </a:spcAft>
              <a:buFont typeface="Wingdings" pitchFamily="2" charset="2"/>
              <a:buChar char="§"/>
            </a:pPr>
            <a:r>
              <a:rPr lang="en-US" sz="1100">
                <a:solidFill>
                  <a:schemeClr val="accent1">
                    <a:lumMod val="50000"/>
                  </a:schemeClr>
                </a:solidFill>
                <a:latin typeface="Arial" panose="020B0604020202020204" pitchFamily="34" charset="0"/>
                <a:cs typeface="Arial" panose="020B0604020202020204" pitchFamily="34" charset="0"/>
              </a:rPr>
              <a:t>Kéo 2 đường truyền leased line kết nối hệ thống VietinBank và BV</a:t>
            </a:r>
          </a:p>
          <a:p>
            <a:pPr marL="114300" lvl="0" indent="-114300" algn="just">
              <a:lnSpc>
                <a:spcPts val="1800"/>
              </a:lnSpc>
              <a:spcAft>
                <a:spcPts val="600"/>
              </a:spcAft>
              <a:buFont typeface="Wingdings" pitchFamily="2" charset="2"/>
              <a:buChar char="§"/>
            </a:pPr>
            <a:r>
              <a:rPr lang="en-US" sz="1100">
                <a:solidFill>
                  <a:schemeClr val="accent1">
                    <a:lumMod val="50000"/>
                  </a:schemeClr>
                </a:solidFill>
                <a:latin typeface="Arial" panose="020B0604020202020204" pitchFamily="34" charset="0"/>
                <a:cs typeface="Arial" panose="020B0604020202020204" pitchFamily="34" charset="0"/>
              </a:rPr>
              <a:t>Trang bị máy in thẻ để in thông tin bệnh nhân lên thẻ</a:t>
            </a:r>
          </a:p>
        </p:txBody>
      </p:sp>
      <p:sp>
        <p:nvSpPr>
          <p:cNvPr id="19" name="Rectangle 18"/>
          <p:cNvSpPr/>
          <p:nvPr/>
        </p:nvSpPr>
        <p:spPr>
          <a:xfrm>
            <a:off x="6476345" y="2888906"/>
            <a:ext cx="1539204" cy="338554"/>
          </a:xfrm>
          <a:prstGeom prst="rect">
            <a:avLst/>
          </a:prstGeom>
        </p:spPr>
        <p:txBody>
          <a:bodyPr wrap="none">
            <a:spAutoFit/>
          </a:bodyPr>
          <a:lstStyle/>
          <a:p>
            <a:pPr algn="ctr"/>
            <a:r>
              <a:rPr lang="vi-VN" sz="1600" dirty="0">
                <a:solidFill>
                  <a:srgbClr val="C01B21"/>
                </a:solidFill>
                <a:latin typeface="Arial" panose="020B0604020202020204" pitchFamily="34" charset="0"/>
                <a:ea typeface="Open Sans" pitchFamily="34" charset="0"/>
                <a:cs typeface="Arial" panose="020B0604020202020204" pitchFamily="34" charset="0"/>
              </a:rPr>
              <a:t>Cơ sở vật chất</a:t>
            </a:r>
            <a:endParaRPr lang="en-US" sz="1600" dirty="0">
              <a:solidFill>
                <a:srgbClr val="C01B21"/>
              </a:solidFill>
              <a:latin typeface="Arial" panose="020B0604020202020204" pitchFamily="34" charset="0"/>
              <a:ea typeface="Open Sans" pitchFamily="34" charset="0"/>
              <a:cs typeface="Arial" panose="020B0604020202020204" pitchFamily="34" charset="0"/>
            </a:endParaRPr>
          </a:p>
        </p:txBody>
      </p:sp>
      <p:grpSp>
        <p:nvGrpSpPr>
          <p:cNvPr id="20" name="Group 44"/>
          <p:cNvGrpSpPr/>
          <p:nvPr/>
        </p:nvGrpSpPr>
        <p:grpSpPr>
          <a:xfrm>
            <a:off x="6810000" y="1375861"/>
            <a:ext cx="1107211" cy="1265067"/>
            <a:chOff x="3827057" y="2344930"/>
            <a:chExt cx="320373" cy="366050"/>
          </a:xfrm>
          <a:solidFill>
            <a:schemeClr val="bg1"/>
          </a:solidFill>
        </p:grpSpPr>
        <p:sp>
          <p:nvSpPr>
            <p:cNvPr id="21" name="AutoShape 48"/>
            <p:cNvSpPr>
              <a:spLocks/>
            </p:cNvSpPr>
            <p:nvPr/>
          </p:nvSpPr>
          <p:spPr bwMode="auto">
            <a:xfrm>
              <a:off x="3827057" y="2344930"/>
              <a:ext cx="320373"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latin typeface="Arial" pitchFamily="34" charset="0"/>
                <a:cs typeface="Arial" pitchFamily="34" charset="0"/>
              </a:endParaRPr>
            </a:p>
          </p:txBody>
        </p:sp>
        <p:sp>
          <p:nvSpPr>
            <p:cNvPr id="22" name="AutoShape 49"/>
            <p:cNvSpPr>
              <a:spLocks/>
            </p:cNvSpPr>
            <p:nvPr/>
          </p:nvSpPr>
          <p:spPr bwMode="auto">
            <a:xfrm>
              <a:off x="4078597" y="2630889"/>
              <a:ext cx="23152" cy="225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latin typeface="Arial" pitchFamily="34" charset="0"/>
                <a:cs typeface="Arial" pitchFamily="34" charset="0"/>
              </a:endParaRPr>
            </a:p>
          </p:txBody>
        </p:sp>
        <p:sp>
          <p:nvSpPr>
            <p:cNvPr id="23" name="AutoShape 50"/>
            <p:cNvSpPr>
              <a:spLocks/>
            </p:cNvSpPr>
            <p:nvPr/>
          </p:nvSpPr>
          <p:spPr bwMode="auto">
            <a:xfrm>
              <a:off x="4078597" y="2562057"/>
              <a:ext cx="23152"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latin typeface="Arial" pitchFamily="34" charset="0"/>
                <a:cs typeface="Arial" pitchFamily="34" charset="0"/>
              </a:endParaRPr>
            </a:p>
          </p:txBody>
        </p:sp>
        <p:sp>
          <p:nvSpPr>
            <p:cNvPr id="24" name="AutoShape 51"/>
            <p:cNvSpPr>
              <a:spLocks/>
            </p:cNvSpPr>
            <p:nvPr/>
          </p:nvSpPr>
          <p:spPr bwMode="auto">
            <a:xfrm>
              <a:off x="4078597" y="2493227"/>
              <a:ext cx="23152"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FFFFFF"/>
                </a:solidFill>
                <a:effectLst>
                  <a:outerShdw blurRad="38100" dist="38100" dir="2700000" algn="tl">
                    <a:srgbClr val="000000"/>
                  </a:outerShdw>
                </a:effectLst>
                <a:latin typeface="Arial" pitchFamily="34" charset="0"/>
                <a:cs typeface="Arial" pitchFamily="34" charset="0"/>
              </a:endParaRPr>
            </a:p>
          </p:txBody>
        </p:sp>
      </p:grpSp>
      <p:sp>
        <p:nvSpPr>
          <p:cNvPr id="25" name="Oval 24"/>
          <p:cNvSpPr/>
          <p:nvPr/>
        </p:nvSpPr>
        <p:spPr>
          <a:xfrm>
            <a:off x="6517863" y="1171824"/>
            <a:ext cx="1541098" cy="1541099"/>
          </a:xfrm>
          <a:prstGeom prst="ellipse">
            <a:avLst/>
          </a:prstGeom>
          <a:solidFill>
            <a:schemeClr val="bg1"/>
          </a:solidFill>
          <a:ln w="3175">
            <a:solidFill>
              <a:srgbClr val="C01B2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rial" pitchFamily="34" charset="0"/>
              <a:cs typeface="Arial" pitchFamily="34" charset="0"/>
            </a:endParaRPr>
          </a:p>
        </p:txBody>
      </p:sp>
      <p:sp>
        <p:nvSpPr>
          <p:cNvPr id="26" name="Oval 25"/>
          <p:cNvSpPr/>
          <p:nvPr/>
        </p:nvSpPr>
        <p:spPr>
          <a:xfrm>
            <a:off x="6622214" y="1266159"/>
            <a:ext cx="1352429" cy="1352429"/>
          </a:xfrm>
          <a:prstGeom prst="ellipse">
            <a:avLst/>
          </a:prstGeom>
          <a:solidFill>
            <a:srgbClr val="E22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Arial" pitchFamily="34" charset="0"/>
              <a:cs typeface="Arial" pitchFamily="34" charset="0"/>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039" y="1479883"/>
            <a:ext cx="792088" cy="792088"/>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938" y="1400867"/>
            <a:ext cx="906650" cy="90665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799" y="1563098"/>
            <a:ext cx="829804" cy="829804"/>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231" y="1633935"/>
            <a:ext cx="658464" cy="658464"/>
          </a:xfrm>
          <a:prstGeom prst="rect">
            <a:avLst/>
          </a:prstGeom>
        </p:spPr>
      </p:pic>
    </p:spTree>
    <p:extLst>
      <p:ext uri="{BB962C8B-B14F-4D97-AF65-F5344CB8AC3E}">
        <p14:creationId xmlns:p14="http://schemas.microsoft.com/office/powerpoint/2010/main" val="119518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56" name="Rounded Rectangle 55"/>
          <p:cNvSpPr/>
          <p:nvPr/>
        </p:nvSpPr>
        <p:spPr>
          <a:xfrm>
            <a:off x="415490" y="847643"/>
            <a:ext cx="2077339" cy="3808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Kế hoạch triển khai</a:t>
            </a:r>
            <a:endParaRPr lang="vi-VN" b="1"/>
          </a:p>
        </p:txBody>
      </p:sp>
      <p:graphicFrame>
        <p:nvGraphicFramePr>
          <p:cNvPr id="20" name="Diagram 19"/>
          <p:cNvGraphicFramePr/>
          <p:nvPr>
            <p:extLst>
              <p:ext uri="{D42A27DB-BD31-4B8C-83A1-F6EECF244321}">
                <p14:modId xmlns:p14="http://schemas.microsoft.com/office/powerpoint/2010/main" val="3247126924"/>
              </p:ext>
            </p:extLst>
          </p:nvPr>
        </p:nvGraphicFramePr>
        <p:xfrm>
          <a:off x="1768432" y="1307963"/>
          <a:ext cx="8964488"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Rectangle 20"/>
          <p:cNvSpPr/>
          <p:nvPr/>
        </p:nvSpPr>
        <p:spPr>
          <a:xfrm>
            <a:off x="1600030" y="1512175"/>
            <a:ext cx="1536554" cy="1169551"/>
          </a:xfrm>
          <a:prstGeom prst="rect">
            <a:avLst/>
          </a:prstGeom>
        </p:spPr>
        <p:txBody>
          <a:bodyPr wrap="square">
            <a:spAutoFit/>
          </a:bodyPr>
          <a:lstStyle/>
          <a:p>
            <a:pPr algn="ctr"/>
            <a:r>
              <a:rPr lang="en-US" sz="1400">
                <a:latin typeface="Arial" pitchFamily="34" charset="0"/>
                <a:cs typeface="Arial" panose="020B0604020202020204" pitchFamily="34" charset="0"/>
              </a:rPr>
              <a:t>Thống nhất, ký kết hợp đồng hợp tác triển khai dịch vụ </a:t>
            </a:r>
          </a:p>
          <a:p>
            <a:pPr algn="ctr"/>
            <a:r>
              <a:rPr lang="en-US" sz="1400">
                <a:latin typeface="Arial" pitchFamily="34" charset="0"/>
                <a:cs typeface="Arial" panose="020B0604020202020204" pitchFamily="34" charset="0"/>
              </a:rPr>
              <a:t>(2 tuần)</a:t>
            </a:r>
            <a:endParaRPr lang="en-US" sz="1400" dirty="0">
              <a:latin typeface="Arial" panose="020B0604020202020204" pitchFamily="34" charset="0"/>
              <a:cs typeface="Arial" panose="020B0604020202020204" pitchFamily="34" charset="0"/>
            </a:endParaRPr>
          </a:p>
        </p:txBody>
      </p:sp>
      <p:sp>
        <p:nvSpPr>
          <p:cNvPr id="22" name="Rectangle 21"/>
          <p:cNvSpPr/>
          <p:nvPr/>
        </p:nvSpPr>
        <p:spPr>
          <a:xfrm>
            <a:off x="2760416" y="4004515"/>
            <a:ext cx="1584176" cy="1169551"/>
          </a:xfrm>
          <a:prstGeom prst="rect">
            <a:avLst/>
          </a:prstGeom>
        </p:spPr>
        <p:txBody>
          <a:bodyPr wrap="square">
            <a:spAutoFit/>
          </a:bodyPr>
          <a:lstStyle/>
          <a:p>
            <a:pPr algn="ctr"/>
            <a:r>
              <a:rPr lang="en-US" sz="1400" err="1">
                <a:latin typeface="Arial" pitchFamily="34" charset="0"/>
                <a:cs typeface="Arial" panose="020B0604020202020204" pitchFamily="34" charset="0"/>
              </a:rPr>
              <a:t>Trao</a:t>
            </a:r>
            <a:r>
              <a:rPr lang="en-US" sz="1400">
                <a:latin typeface="Arial" panose="020B0604020202020204" pitchFamily="34" charset="0"/>
                <a:cs typeface="Arial" panose="020B0604020202020204" pitchFamily="34" charset="0"/>
              </a:rPr>
              <a:t> đổi, thống nhất Quy trình triển khai dịch vụ áp dụng cho BV</a:t>
            </a:r>
          </a:p>
          <a:p>
            <a:pPr algn="ctr"/>
            <a:r>
              <a:rPr lang="en-US" sz="1400">
                <a:latin typeface="Arial" panose="020B0604020202020204" pitchFamily="34" charset="0"/>
                <a:cs typeface="Arial" panose="020B0604020202020204" pitchFamily="34" charset="0"/>
              </a:rPr>
              <a:t>(4 tuần)</a:t>
            </a:r>
            <a:endParaRPr lang="en-US" sz="1400" dirty="0">
              <a:latin typeface="Arial" panose="020B0604020202020204" pitchFamily="34" charset="0"/>
              <a:cs typeface="Arial" panose="020B0604020202020204" pitchFamily="34" charset="0"/>
            </a:endParaRPr>
          </a:p>
        </p:txBody>
      </p:sp>
      <p:sp>
        <p:nvSpPr>
          <p:cNvPr id="23" name="Rectangle 22"/>
          <p:cNvSpPr/>
          <p:nvPr/>
        </p:nvSpPr>
        <p:spPr>
          <a:xfrm>
            <a:off x="3991237" y="1303365"/>
            <a:ext cx="1377595" cy="1384995"/>
          </a:xfrm>
          <a:prstGeom prst="rect">
            <a:avLst/>
          </a:prstGeom>
        </p:spPr>
        <p:txBody>
          <a:bodyPr wrap="square">
            <a:spAutoFit/>
          </a:bodyPr>
          <a:lstStyle/>
          <a:p>
            <a:pPr algn="ctr"/>
            <a:r>
              <a:rPr lang="en-US" sz="1400">
                <a:latin typeface="Arial" pitchFamily="34" charset="0"/>
                <a:cs typeface="Arial" panose="020B0604020202020204" pitchFamily="34" charset="0"/>
              </a:rPr>
              <a:t>Thiết kế và thống nhất mẫu thẻ khám bệnh, ấn phẩm truyền thông</a:t>
            </a:r>
          </a:p>
          <a:p>
            <a:pPr algn="ctr"/>
            <a:r>
              <a:rPr lang="en-US" sz="1400">
                <a:latin typeface="Arial" pitchFamily="34" charset="0"/>
                <a:cs typeface="Arial" panose="020B0604020202020204" pitchFamily="34" charset="0"/>
              </a:rPr>
              <a:t>(4 tuần)</a:t>
            </a:r>
            <a:endParaRPr lang="en-US" sz="1400" dirty="0">
              <a:latin typeface="Arial" panose="020B0604020202020204" pitchFamily="34" charset="0"/>
              <a:cs typeface="Arial" panose="020B0604020202020204" pitchFamily="34" charset="0"/>
            </a:endParaRPr>
          </a:p>
        </p:txBody>
      </p:sp>
      <p:sp>
        <p:nvSpPr>
          <p:cNvPr id="24" name="Rectangle 23"/>
          <p:cNvSpPr/>
          <p:nvPr/>
        </p:nvSpPr>
        <p:spPr>
          <a:xfrm>
            <a:off x="5008792" y="4004514"/>
            <a:ext cx="1656184" cy="954107"/>
          </a:xfrm>
          <a:prstGeom prst="rect">
            <a:avLst/>
          </a:prstGeom>
        </p:spPr>
        <p:txBody>
          <a:bodyPr wrap="square">
            <a:spAutoFit/>
          </a:bodyPr>
          <a:lstStyle/>
          <a:p>
            <a:pPr algn="ctr"/>
            <a:r>
              <a:rPr lang="en-US" sz="1400">
                <a:latin typeface="Arial" panose="020B0604020202020204" pitchFamily="34" charset="0"/>
                <a:cs typeface="Arial" panose="020B0604020202020204" pitchFamily="34" charset="0"/>
              </a:rPr>
              <a:t>Phát triển phần mềm, kết </a:t>
            </a:r>
            <a:r>
              <a:rPr lang="en-US" sz="1400" dirty="0" err="1">
                <a:latin typeface="Arial" panose="020B0604020202020204" pitchFamily="34" charset="0"/>
                <a:cs typeface="Arial" panose="020B0604020202020204" pitchFamily="34" charset="0"/>
              </a:rPr>
              <a:t>nối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hệ</a:t>
            </a:r>
            <a:r>
              <a:rPr lang="en-US" sz="1400" dirty="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thống</a:t>
            </a:r>
            <a:r>
              <a:rPr lang="en-US" sz="1400">
                <a:latin typeface="Arial" panose="020B0604020202020204" pitchFamily="34" charset="0"/>
                <a:cs typeface="Arial" panose="020B0604020202020204" pitchFamily="34" charset="0"/>
              </a:rPr>
              <a:t> </a:t>
            </a:r>
          </a:p>
          <a:p>
            <a:pPr algn="ctr"/>
            <a:r>
              <a:rPr lang="en-US" sz="1400">
                <a:latin typeface="Arial" panose="020B0604020202020204" pitchFamily="34" charset="0"/>
                <a:cs typeface="Arial" panose="020B0604020202020204" pitchFamily="34" charset="0"/>
              </a:rPr>
              <a:t>(1-2 tháng)</a:t>
            </a:r>
            <a:endParaRPr lang="en-US" sz="1400" dirty="0">
              <a:latin typeface="Arial" panose="020B0604020202020204" pitchFamily="34" charset="0"/>
              <a:cs typeface="Arial" panose="020B0604020202020204" pitchFamily="34" charset="0"/>
            </a:endParaRPr>
          </a:p>
        </p:txBody>
      </p:sp>
      <p:sp>
        <p:nvSpPr>
          <p:cNvPr id="25" name="Rectangle 24"/>
          <p:cNvSpPr/>
          <p:nvPr/>
        </p:nvSpPr>
        <p:spPr>
          <a:xfrm>
            <a:off x="6444198" y="1956035"/>
            <a:ext cx="940858" cy="738664"/>
          </a:xfrm>
          <a:prstGeom prst="rect">
            <a:avLst/>
          </a:prstGeom>
        </p:spPr>
        <p:txBody>
          <a:bodyPr wrap="square">
            <a:spAutoFit/>
          </a:bodyPr>
          <a:lstStyle/>
          <a:p>
            <a:pPr algn="ctr"/>
            <a:r>
              <a:rPr lang="en-US" sz="1400" dirty="0" err="1">
                <a:latin typeface="Arial" pitchFamily="34" charset="0"/>
                <a:cs typeface="Arial" panose="020B0604020202020204" pitchFamily="34" charset="0"/>
              </a:rPr>
              <a:t>Kiểm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thử</a:t>
            </a:r>
            <a:r>
              <a:rPr lang="en-US" sz="1400" dirty="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dịch</a:t>
            </a:r>
            <a:r>
              <a:rPr lang="en-US" sz="1400">
                <a:latin typeface="Arial" panose="020B0604020202020204" pitchFamily="34" charset="0"/>
                <a:cs typeface="Arial" panose="020B0604020202020204" pitchFamily="34" charset="0"/>
              </a:rPr>
              <a:t> vụ</a:t>
            </a:r>
          </a:p>
          <a:p>
            <a:pPr algn="ctr"/>
            <a:r>
              <a:rPr lang="en-US" sz="1400">
                <a:latin typeface="Arial" panose="020B0604020202020204" pitchFamily="34" charset="0"/>
                <a:cs typeface="Arial" panose="020B0604020202020204" pitchFamily="34" charset="0"/>
              </a:rPr>
              <a:t>(1 tuần)</a:t>
            </a:r>
            <a:endParaRPr lang="en-US" sz="1400" dirty="0">
              <a:latin typeface="Arial" panose="020B0604020202020204" pitchFamily="34" charset="0"/>
              <a:cs typeface="Arial" panose="020B0604020202020204" pitchFamily="34" charset="0"/>
            </a:endParaRPr>
          </a:p>
        </p:txBody>
      </p:sp>
      <p:sp>
        <p:nvSpPr>
          <p:cNvPr id="26" name="Rectangle 25"/>
          <p:cNvSpPr/>
          <p:nvPr/>
        </p:nvSpPr>
        <p:spPr>
          <a:xfrm>
            <a:off x="7418902" y="4035292"/>
            <a:ext cx="1512168" cy="738664"/>
          </a:xfrm>
          <a:prstGeom prst="rect">
            <a:avLst/>
          </a:prstGeom>
        </p:spPr>
        <p:txBody>
          <a:bodyPr wrap="square">
            <a:spAutoFit/>
          </a:bodyPr>
          <a:lstStyle/>
          <a:p>
            <a:pPr algn="ctr"/>
            <a:r>
              <a:rPr lang="en-US" sz="1400" dirty="0" err="1">
                <a:latin typeface="Arial" pitchFamily="34" charset="0"/>
                <a:cs typeface="Arial" panose="020B0604020202020204" pitchFamily="34" charset="0"/>
              </a:rPr>
              <a:t>Đào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truyền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dịch</a:t>
            </a:r>
            <a:r>
              <a:rPr lang="en-US" sz="1400" dirty="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vụ</a:t>
            </a:r>
            <a:r>
              <a:rPr lang="en-US" sz="1400">
                <a:latin typeface="Arial" panose="020B0604020202020204" pitchFamily="34" charset="0"/>
                <a:cs typeface="Arial" panose="020B0604020202020204" pitchFamily="34" charset="0"/>
              </a:rPr>
              <a:t> </a:t>
            </a:r>
          </a:p>
          <a:p>
            <a:pPr algn="ctr"/>
            <a:r>
              <a:rPr lang="en-US" sz="1400">
                <a:latin typeface="Arial" panose="020B0604020202020204" pitchFamily="34" charset="0"/>
                <a:cs typeface="Arial" panose="020B0604020202020204" pitchFamily="34" charset="0"/>
              </a:rPr>
              <a:t>(1 tuần)</a:t>
            </a:r>
            <a:endParaRPr lang="en-US" sz="1400" dirty="0">
              <a:latin typeface="Arial" panose="020B0604020202020204" pitchFamily="34" charset="0"/>
              <a:cs typeface="Arial" panose="020B0604020202020204" pitchFamily="34" charset="0"/>
            </a:endParaRPr>
          </a:p>
        </p:txBody>
      </p:sp>
      <p:sp>
        <p:nvSpPr>
          <p:cNvPr id="27" name="Rectangle 26"/>
          <p:cNvSpPr/>
          <p:nvPr/>
        </p:nvSpPr>
        <p:spPr>
          <a:xfrm>
            <a:off x="8649892" y="1943062"/>
            <a:ext cx="1118349" cy="738664"/>
          </a:xfrm>
          <a:prstGeom prst="rect">
            <a:avLst/>
          </a:prstGeom>
        </p:spPr>
        <p:txBody>
          <a:bodyPr wrap="square">
            <a:spAutoFit/>
          </a:bodyPr>
          <a:lstStyle/>
          <a:p>
            <a:pPr algn="ctr"/>
            <a:r>
              <a:rPr lang="en-US" sz="1400" dirty="0">
                <a:latin typeface="Arial" pitchFamily="34" charset="0"/>
                <a:cs typeface="Arial" panose="020B0604020202020204" pitchFamily="34" charset="0"/>
              </a:rPr>
              <a:t>Triển </a:t>
            </a:r>
            <a:r>
              <a:rPr lang="en-US" sz="1400" dirty="0" err="1">
                <a:latin typeface="Arial" panose="020B0604020202020204" pitchFamily="34" charset="0"/>
                <a:cs typeface="Arial" panose="020B0604020202020204" pitchFamily="34" charset="0"/>
              </a:rPr>
              <a:t>khai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điểm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dịch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vụ</a:t>
            </a:r>
            <a:endParaRPr lang="en-US" sz="1400" dirty="0">
              <a:latin typeface="Arial" panose="020B0604020202020204" pitchFamily="34" charset="0"/>
              <a:cs typeface="Arial" panose="020B0604020202020204" pitchFamily="34" charset="0"/>
            </a:endParaRPr>
          </a:p>
        </p:txBody>
      </p:sp>
      <p:sp>
        <p:nvSpPr>
          <p:cNvPr id="28" name="Rounded Rectangular Callout 27"/>
          <p:cNvSpPr/>
          <p:nvPr/>
        </p:nvSpPr>
        <p:spPr>
          <a:xfrm>
            <a:off x="2128184" y="4044267"/>
            <a:ext cx="480245" cy="376963"/>
          </a:xfrm>
          <a:prstGeom prst="wedgeRoundRectCallout">
            <a:avLst>
              <a:gd name="adj1" fmla="val 3344"/>
              <a:gd name="adj2" fmla="val -145292"/>
              <a:gd name="adj3" fmla="val 16667"/>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1</a:t>
            </a:r>
          </a:p>
        </p:txBody>
      </p:sp>
      <p:sp>
        <p:nvSpPr>
          <p:cNvPr id="30" name="Rounded Rectangular Callout 29"/>
          <p:cNvSpPr/>
          <p:nvPr/>
        </p:nvSpPr>
        <p:spPr>
          <a:xfrm>
            <a:off x="6750923" y="4044267"/>
            <a:ext cx="480245" cy="376963"/>
          </a:xfrm>
          <a:prstGeom prst="wedgeRoundRectCallout">
            <a:avLst>
              <a:gd name="adj1" fmla="val 3344"/>
              <a:gd name="adj2" fmla="val -145292"/>
              <a:gd name="adj3" fmla="val 16667"/>
            </a:avLst>
          </a:prstGeom>
          <a:solidFill>
            <a:srgbClr val="0059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5</a:t>
            </a:r>
          </a:p>
        </p:txBody>
      </p:sp>
      <p:sp>
        <p:nvSpPr>
          <p:cNvPr id="31" name="Rounded Rectangular Callout 30"/>
          <p:cNvSpPr/>
          <p:nvPr/>
        </p:nvSpPr>
        <p:spPr>
          <a:xfrm>
            <a:off x="4421085" y="4044267"/>
            <a:ext cx="480245" cy="376963"/>
          </a:xfrm>
          <a:prstGeom prst="wedgeRoundRectCallout">
            <a:avLst>
              <a:gd name="adj1" fmla="val 3344"/>
              <a:gd name="adj2" fmla="val -145292"/>
              <a:gd name="adj3" fmla="val 16667"/>
            </a:avLst>
          </a:prstGeom>
          <a:solidFill>
            <a:srgbClr val="458EB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3</a:t>
            </a:r>
          </a:p>
        </p:txBody>
      </p:sp>
      <p:sp>
        <p:nvSpPr>
          <p:cNvPr id="32" name="Rounded Rectangular Callout 31"/>
          <p:cNvSpPr/>
          <p:nvPr/>
        </p:nvSpPr>
        <p:spPr>
          <a:xfrm>
            <a:off x="3232403" y="2388083"/>
            <a:ext cx="480245" cy="376963"/>
          </a:xfrm>
          <a:prstGeom prst="wedgeRoundRectCallout">
            <a:avLst>
              <a:gd name="adj1" fmla="val 6366"/>
              <a:gd name="adj2" fmla="val 162734"/>
              <a:gd name="adj3" fmla="val 16667"/>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2</a:t>
            </a:r>
          </a:p>
        </p:txBody>
      </p:sp>
      <p:sp>
        <p:nvSpPr>
          <p:cNvPr id="33" name="Rounded Rectangular Callout 32"/>
          <p:cNvSpPr/>
          <p:nvPr/>
        </p:nvSpPr>
        <p:spPr>
          <a:xfrm>
            <a:off x="9092073" y="4027344"/>
            <a:ext cx="480245" cy="376963"/>
          </a:xfrm>
          <a:prstGeom prst="wedgeRoundRectCallout">
            <a:avLst>
              <a:gd name="adj1" fmla="val 3344"/>
              <a:gd name="adj2" fmla="val -145292"/>
              <a:gd name="adj3" fmla="val 16667"/>
            </a:avLst>
          </a:prstGeom>
          <a:solidFill>
            <a:srgbClr val="E22E3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7</a:t>
            </a:r>
          </a:p>
        </p:txBody>
      </p:sp>
      <p:sp>
        <p:nvSpPr>
          <p:cNvPr id="34" name="Rounded Rectangular Callout 33"/>
          <p:cNvSpPr/>
          <p:nvPr/>
        </p:nvSpPr>
        <p:spPr>
          <a:xfrm>
            <a:off x="5584856" y="2388083"/>
            <a:ext cx="480245" cy="376963"/>
          </a:xfrm>
          <a:prstGeom prst="wedgeRoundRectCallout">
            <a:avLst>
              <a:gd name="adj1" fmla="val 6366"/>
              <a:gd name="adj2" fmla="val 162734"/>
              <a:gd name="adj3" fmla="val 16667"/>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4</a:t>
            </a:r>
          </a:p>
        </p:txBody>
      </p:sp>
      <p:sp>
        <p:nvSpPr>
          <p:cNvPr id="35" name="Rounded Rectangular Callout 34"/>
          <p:cNvSpPr/>
          <p:nvPr/>
        </p:nvSpPr>
        <p:spPr>
          <a:xfrm>
            <a:off x="7889112" y="2388083"/>
            <a:ext cx="480245" cy="376963"/>
          </a:xfrm>
          <a:prstGeom prst="wedgeRoundRectCallout">
            <a:avLst>
              <a:gd name="adj1" fmla="val 6366"/>
              <a:gd name="adj2" fmla="val 162734"/>
              <a:gd name="adj3" fmla="val 16667"/>
            </a:avLst>
          </a:prstGeom>
          <a:solidFill>
            <a:srgbClr val="0000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6</a:t>
            </a:r>
          </a:p>
        </p:txBody>
      </p:sp>
      <p:sp>
        <p:nvSpPr>
          <p:cNvPr id="36" name="TextBox 35"/>
          <p:cNvSpPr txBox="1"/>
          <p:nvPr/>
        </p:nvSpPr>
        <p:spPr>
          <a:xfrm>
            <a:off x="1874640" y="5600776"/>
            <a:ext cx="7786742" cy="621450"/>
          </a:xfrm>
          <a:prstGeom prst="rect">
            <a:avLst/>
          </a:prstGeom>
        </p:spPr>
        <p:txBody>
          <a:bodyPr vert="horz" wrap="square" lIns="91440" tIns="45720" rIns="91440" bIns="45720" rtlCol="0">
            <a:noAutofit/>
          </a:bodyPr>
          <a:lstStyle/>
          <a:p>
            <a:pPr marL="285750" marR="0" indent="-285750" algn="l" defTabSz="914400" rtl="0" eaLnBrk="1" fontAlgn="auto" latinLnBrk="0" hangingPunct="1">
              <a:lnSpc>
                <a:spcPct val="100000"/>
              </a:lnSpc>
              <a:spcBef>
                <a:spcPct val="20000"/>
              </a:spcBef>
              <a:spcAft>
                <a:spcPts val="0"/>
              </a:spcAft>
              <a:buClrTx/>
              <a:buSzTx/>
              <a:buFont typeface="Wingdings" pitchFamily="2" charset="2"/>
              <a:buChar char="Ø"/>
              <a:tabLst/>
            </a:pPr>
            <a:r>
              <a:rPr kumimoji="0" lang="en-US" sz="1400" b="0" i="0" u="none" strike="noStrike" kern="1200" cap="none" spc="0" normalizeH="0" baseline="0" noProof="0">
                <a:ln>
                  <a:noFill/>
                </a:ln>
                <a:solidFill>
                  <a:srgbClr val="005992"/>
                </a:solidFill>
                <a:effectLst/>
                <a:uLnTx/>
                <a:uFillTx/>
                <a:latin typeface="Arial" pitchFamily="34" charset="0"/>
                <a:cs typeface="Arial" pitchFamily="34" charset="0"/>
              </a:rPr>
              <a:t>Thời</a:t>
            </a:r>
            <a:r>
              <a:rPr kumimoji="0" lang="en-US" sz="1400" b="0" i="0" u="none" strike="noStrike" kern="1200" cap="none" spc="0" normalizeH="0" noProof="0">
                <a:ln>
                  <a:noFill/>
                </a:ln>
                <a:solidFill>
                  <a:srgbClr val="005992"/>
                </a:solidFill>
                <a:effectLst/>
                <a:uLnTx/>
                <a:uFillTx/>
                <a:latin typeface="Arial" pitchFamily="34" charset="0"/>
                <a:cs typeface="Arial" pitchFamily="34" charset="0"/>
              </a:rPr>
              <a:t> gian triển khai trung bình từ 2 – 3 tháng</a:t>
            </a:r>
          </a:p>
          <a:p>
            <a:pPr marL="285750" marR="0" indent="-285750" algn="l" defTabSz="914400" rtl="0" eaLnBrk="1" fontAlgn="auto" latinLnBrk="0" hangingPunct="1">
              <a:lnSpc>
                <a:spcPct val="100000"/>
              </a:lnSpc>
              <a:spcBef>
                <a:spcPct val="20000"/>
              </a:spcBef>
              <a:spcAft>
                <a:spcPts val="0"/>
              </a:spcAft>
              <a:buClrTx/>
              <a:buSzTx/>
              <a:buFont typeface="Wingdings" pitchFamily="2" charset="2"/>
              <a:buChar char="Ø"/>
              <a:tabLst/>
            </a:pPr>
            <a:r>
              <a:rPr lang="en-US" sz="1400" baseline="0">
                <a:solidFill>
                  <a:srgbClr val="005992"/>
                </a:solidFill>
                <a:latin typeface="Arial" pitchFamily="34" charset="0"/>
                <a:cs typeface="Arial" pitchFamily="34" charset="0"/>
              </a:rPr>
              <a:t>Bước</a:t>
            </a:r>
            <a:r>
              <a:rPr lang="en-US" sz="1400">
                <a:solidFill>
                  <a:srgbClr val="005992"/>
                </a:solidFill>
                <a:latin typeface="Arial" pitchFamily="34" charset="0"/>
                <a:cs typeface="Arial" pitchFamily="34" charset="0"/>
              </a:rPr>
              <a:t> 3 và Bước 4 có thể thực hiện ngay sau Bước 1 để rút ngắn quy trình triển khai</a:t>
            </a:r>
            <a:endParaRPr kumimoji="0" lang="en-US" sz="1400" b="0" i="0" u="none" strike="noStrike" kern="1200" cap="none" spc="0" normalizeH="0" baseline="0" noProof="0" dirty="0">
              <a:ln>
                <a:noFill/>
              </a:ln>
              <a:solidFill>
                <a:srgbClr val="005992"/>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211718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400">
                <a:solidFill>
                  <a:schemeClr val="bg1"/>
                </a:solidFill>
                <a:ea typeface="Verdana" panose="020B0604030504040204" pitchFamily="34" charset="0"/>
              </a:rPr>
              <a:t>KINH NGHIỆM TRIỂN KHAI</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48993" y="921798"/>
            <a:ext cx="2251075"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8597" y="3679674"/>
            <a:ext cx="2271712"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946" y="1109509"/>
            <a:ext cx="3313113"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8617" y="3683489"/>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a:spLocks noChangeArrowheads="1"/>
          </p:cNvSpPr>
          <p:nvPr/>
        </p:nvSpPr>
        <p:spPr bwMode="auto">
          <a:xfrm>
            <a:off x="7260771" y="1002238"/>
            <a:ext cx="4011882" cy="220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gn="just">
              <a:spcBef>
                <a:spcPct val="20000"/>
              </a:spcBef>
              <a:buFont typeface="Wingdings" pitchFamily="2" charset="2"/>
              <a:buChar char="v"/>
            </a:pPr>
            <a:r>
              <a:rPr lang="en-US" sz="1400">
                <a:latin typeface="Arial" panose="020B0604020202020204" pitchFamily="34" charset="0"/>
                <a:ea typeface="Verdana" pitchFamily="34" charset="0"/>
                <a:cs typeface="Arial" panose="020B0604020202020204" pitchFamily="34" charset="0"/>
              </a:rPr>
              <a:t>Triển khai tại </a:t>
            </a:r>
            <a:r>
              <a:rPr lang="en-US" sz="1400" b="1">
                <a:latin typeface="Arial" panose="020B0604020202020204" pitchFamily="34" charset="0"/>
                <a:ea typeface="Verdana" pitchFamily="34" charset="0"/>
                <a:cs typeface="Arial" panose="020B0604020202020204" pitchFamily="34" charset="0"/>
              </a:rPr>
              <a:t>Khoa khám bệnh theo yêu cầu 2 của BV Bạch Mai</a:t>
            </a:r>
            <a:r>
              <a:rPr lang="en-US" sz="1400">
                <a:latin typeface="Arial" panose="020B0604020202020204" pitchFamily="34" charset="0"/>
                <a:ea typeface="Verdana" pitchFamily="34" charset="0"/>
                <a:cs typeface="Arial" panose="020B0604020202020204" pitchFamily="34" charset="0"/>
              </a:rPr>
              <a:t>;</a:t>
            </a:r>
          </a:p>
          <a:p>
            <a:pPr marL="285750" indent="-285750" algn="just">
              <a:spcBef>
                <a:spcPct val="20000"/>
              </a:spcBef>
              <a:buFont typeface="Wingdings" pitchFamily="2" charset="2"/>
              <a:buChar char="v"/>
            </a:pPr>
            <a:r>
              <a:rPr lang="en-US" sz="1400">
                <a:latin typeface="Arial" panose="020B0604020202020204" pitchFamily="34" charset="0"/>
                <a:ea typeface="Verdana" pitchFamily="34" charset="0"/>
                <a:cs typeface="Arial" panose="020B0604020202020204" pitchFamily="34" charset="0"/>
              </a:rPr>
              <a:t>Áp dụng </a:t>
            </a:r>
            <a:r>
              <a:rPr lang="en-US" sz="1400" b="1">
                <a:latin typeface="Arial" panose="020B0604020202020204" pitchFamily="34" charset="0"/>
                <a:ea typeface="Verdana" pitchFamily="34" charset="0"/>
                <a:cs typeface="Arial" panose="020B0604020202020204" pitchFamily="34" charset="0"/>
              </a:rPr>
              <a:t>1 quy trình thanh toán bằng thẻ</a:t>
            </a:r>
            <a:r>
              <a:rPr lang="en-US" sz="1400">
                <a:latin typeface="Arial" panose="020B0604020202020204" pitchFamily="34" charset="0"/>
                <a:ea typeface="Verdana" pitchFamily="34" charset="0"/>
                <a:cs typeface="Arial" panose="020B0604020202020204" pitchFamily="34" charset="0"/>
              </a:rPr>
              <a:t>;</a:t>
            </a:r>
          </a:p>
          <a:p>
            <a:pPr marL="285750" indent="-285750" algn="just">
              <a:spcBef>
                <a:spcPct val="20000"/>
              </a:spcBef>
              <a:buFont typeface="Wingdings" pitchFamily="2" charset="2"/>
              <a:buChar char="v"/>
            </a:pPr>
            <a:r>
              <a:rPr lang="en-US" sz="1400">
                <a:latin typeface="Arial" panose="020B0604020202020204" pitchFamily="34" charset="0"/>
                <a:ea typeface="Verdana" pitchFamily="34" charset="0"/>
                <a:cs typeface="Arial" panose="020B0604020202020204" pitchFamily="34" charset="0"/>
              </a:rPr>
              <a:t>Mỗi ngày từ </a:t>
            </a:r>
            <a:r>
              <a:rPr lang="en-US" sz="1400" b="1">
                <a:latin typeface="Arial" panose="020B0604020202020204" pitchFamily="34" charset="0"/>
                <a:ea typeface="Verdana" pitchFamily="34" charset="0"/>
                <a:cs typeface="Arial" panose="020B0604020202020204" pitchFamily="34" charset="0"/>
              </a:rPr>
              <a:t>1.500 – 1.800 giao dịch</a:t>
            </a:r>
            <a:r>
              <a:rPr lang="en-US" sz="1400">
                <a:latin typeface="Arial" panose="020B0604020202020204" pitchFamily="34" charset="0"/>
                <a:ea typeface="Verdana" pitchFamily="34" charset="0"/>
                <a:cs typeface="Arial" panose="020B0604020202020204" pitchFamily="34" charset="0"/>
              </a:rPr>
              <a:t> thanh toán;</a:t>
            </a:r>
          </a:p>
          <a:p>
            <a:pPr marL="285750" indent="-285750" algn="just">
              <a:spcBef>
                <a:spcPct val="20000"/>
              </a:spcBef>
              <a:buFont typeface="Wingdings" pitchFamily="2" charset="2"/>
              <a:buChar char="v"/>
            </a:pPr>
            <a:r>
              <a:rPr lang="en-US" sz="1400">
                <a:latin typeface="Arial" panose="020B0604020202020204" pitchFamily="34" charset="0"/>
                <a:ea typeface="Verdana" pitchFamily="34" charset="0"/>
                <a:cs typeface="Arial" panose="020B0604020202020204" pitchFamily="34" charset="0"/>
              </a:rPr>
              <a:t>Trung bình phát hành </a:t>
            </a:r>
            <a:r>
              <a:rPr lang="en-US" sz="1400" b="1">
                <a:latin typeface="Arial" panose="020B0604020202020204" pitchFamily="34" charset="0"/>
                <a:ea typeface="Verdana" pitchFamily="34" charset="0"/>
                <a:cs typeface="Arial" panose="020B0604020202020204" pitchFamily="34" charset="0"/>
              </a:rPr>
              <a:t>800-1.000 thẻ/ngày</a:t>
            </a:r>
            <a:r>
              <a:rPr lang="en-US" sz="1400">
                <a:latin typeface="Arial" panose="020B0604020202020204" pitchFamily="34" charset="0"/>
                <a:ea typeface="Verdana" pitchFamily="34" charset="0"/>
                <a:cs typeface="Arial" panose="020B0604020202020204" pitchFamily="34" charset="0"/>
              </a:rPr>
              <a:t>; năm 2017 phát hành hơn </a:t>
            </a:r>
            <a:r>
              <a:rPr lang="en-US" sz="1400" b="1">
                <a:latin typeface="Arial" panose="020B0604020202020204" pitchFamily="34" charset="0"/>
                <a:ea typeface="Verdana" pitchFamily="34" charset="0"/>
                <a:cs typeface="Arial" panose="020B0604020202020204" pitchFamily="34" charset="0"/>
              </a:rPr>
              <a:t>300 nghìn thẻ</a:t>
            </a:r>
            <a:r>
              <a:rPr lang="en-US" sz="1400">
                <a:latin typeface="Arial" panose="020B0604020202020204" pitchFamily="34" charset="0"/>
                <a:ea typeface="Verdana" pitchFamily="34" charset="0"/>
                <a:cs typeface="Arial" panose="020B0604020202020204" pitchFamily="34" charset="0"/>
              </a:rPr>
              <a:t>;</a:t>
            </a:r>
          </a:p>
          <a:p>
            <a:pPr marL="285750" indent="-285750" algn="just">
              <a:spcBef>
                <a:spcPct val="20000"/>
              </a:spcBef>
              <a:buFont typeface="Wingdings" pitchFamily="2" charset="2"/>
              <a:buChar char="v"/>
            </a:pPr>
            <a:r>
              <a:rPr lang="en-US" sz="1400">
                <a:latin typeface="Arial" panose="020B0604020202020204" pitchFamily="34" charset="0"/>
                <a:ea typeface="Verdana" pitchFamily="34" charset="0"/>
                <a:cs typeface="Arial" panose="020B0604020202020204" pitchFamily="34" charset="0"/>
              </a:rPr>
              <a:t>Sắp tới tiếp tục triển khai tại các Khoa khác của BV (Tiêu hóa, Tim mạch,…)</a:t>
            </a: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6824" y="3547624"/>
            <a:ext cx="2016224" cy="2110075"/>
          </a:xfrm>
          <a:prstGeom prst="rect">
            <a:avLst/>
          </a:prstGeom>
        </p:spPr>
      </p:pic>
      <p:sp>
        <p:nvSpPr>
          <p:cNvPr id="20" name="TextBox 16"/>
          <p:cNvSpPr txBox="1">
            <a:spLocks noChangeArrowheads="1"/>
          </p:cNvSpPr>
          <p:nvPr/>
        </p:nvSpPr>
        <p:spPr bwMode="auto">
          <a:xfrm>
            <a:off x="533396" y="5677121"/>
            <a:ext cx="2590800" cy="338138"/>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defPPr>
              <a:defRPr lang="en-US"/>
            </a:defPPr>
            <a:lvl1pPr marL="0" indent="0" algn="ctr" eaLnBrk="1" hangingPunct="1">
              <a:spcAft>
                <a:spcPts val="600"/>
              </a:spcAft>
              <a:defRPr sz="1600" b="1">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1071563" eaLnBrk="0" fontAlgn="base" hangingPunct="0">
              <a:spcBef>
                <a:spcPct val="0"/>
              </a:spcBef>
              <a:spcAft>
                <a:spcPct val="0"/>
              </a:spcAft>
              <a:defRPr>
                <a:solidFill>
                  <a:schemeClr val="tx1"/>
                </a:solidFill>
                <a:latin typeface="Arial" pitchFamily="34" charset="0"/>
              </a:defRPr>
            </a:lvl6pPr>
            <a:lvl7pPr marL="2971800" indent="-228600" defTabSz="1071563" eaLnBrk="0" fontAlgn="base" hangingPunct="0">
              <a:spcBef>
                <a:spcPct val="0"/>
              </a:spcBef>
              <a:spcAft>
                <a:spcPct val="0"/>
              </a:spcAft>
              <a:defRPr>
                <a:solidFill>
                  <a:schemeClr val="tx1"/>
                </a:solidFill>
                <a:latin typeface="Arial" pitchFamily="34" charset="0"/>
              </a:defRPr>
            </a:lvl7pPr>
            <a:lvl8pPr marL="3429000" indent="-228600" defTabSz="1071563" eaLnBrk="0" fontAlgn="base" hangingPunct="0">
              <a:spcBef>
                <a:spcPct val="0"/>
              </a:spcBef>
              <a:spcAft>
                <a:spcPct val="0"/>
              </a:spcAft>
              <a:defRPr>
                <a:solidFill>
                  <a:schemeClr val="tx1"/>
                </a:solidFill>
                <a:latin typeface="Arial" pitchFamily="34" charset="0"/>
              </a:defRPr>
            </a:lvl8pPr>
            <a:lvl9pPr marL="3886200" indent="-228600" defTabSz="1071563" eaLnBrk="0" fontAlgn="base" hangingPunct="0">
              <a:spcBef>
                <a:spcPct val="0"/>
              </a:spcBef>
              <a:spcAft>
                <a:spcPct val="0"/>
              </a:spcAft>
              <a:defRPr>
                <a:solidFill>
                  <a:schemeClr val="tx1"/>
                </a:solidFill>
                <a:latin typeface="Arial" pitchFamily="34" charset="0"/>
              </a:defRPr>
            </a:lvl9pPr>
          </a:lstStyle>
          <a:p>
            <a:pPr>
              <a:defRPr/>
            </a:pPr>
            <a:r>
              <a:rPr lang="en-US" altLang="en-US">
                <a:solidFill>
                  <a:schemeClr val="bg1"/>
                </a:solidFill>
              </a:rPr>
              <a:t>BV Nhi đồng 1</a:t>
            </a:r>
            <a:endParaRPr lang="en-US" altLang="en-US" dirty="0">
              <a:solidFill>
                <a:schemeClr val="bg1"/>
              </a:solidFill>
            </a:endParaRPr>
          </a:p>
        </p:txBody>
      </p:sp>
      <p:sp>
        <p:nvSpPr>
          <p:cNvPr id="30" name="TextBox 16"/>
          <p:cNvSpPr txBox="1">
            <a:spLocks noChangeArrowheads="1"/>
          </p:cNvSpPr>
          <p:nvPr/>
        </p:nvSpPr>
        <p:spPr bwMode="auto">
          <a:xfrm>
            <a:off x="3996356" y="5670691"/>
            <a:ext cx="2590800" cy="338138"/>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defPPr>
              <a:defRPr lang="en-US"/>
            </a:defPPr>
            <a:lvl1pPr marL="0" indent="0" algn="ctr" eaLnBrk="1" hangingPunct="1">
              <a:spcAft>
                <a:spcPts val="600"/>
              </a:spcAft>
              <a:defRPr sz="1600" b="1">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1071563" eaLnBrk="0" fontAlgn="base" hangingPunct="0">
              <a:spcBef>
                <a:spcPct val="0"/>
              </a:spcBef>
              <a:spcAft>
                <a:spcPct val="0"/>
              </a:spcAft>
              <a:defRPr>
                <a:solidFill>
                  <a:schemeClr val="tx1"/>
                </a:solidFill>
                <a:latin typeface="Arial" pitchFamily="34" charset="0"/>
              </a:defRPr>
            </a:lvl6pPr>
            <a:lvl7pPr marL="2971800" indent="-228600" defTabSz="1071563" eaLnBrk="0" fontAlgn="base" hangingPunct="0">
              <a:spcBef>
                <a:spcPct val="0"/>
              </a:spcBef>
              <a:spcAft>
                <a:spcPct val="0"/>
              </a:spcAft>
              <a:defRPr>
                <a:solidFill>
                  <a:schemeClr val="tx1"/>
                </a:solidFill>
                <a:latin typeface="Arial" pitchFamily="34" charset="0"/>
              </a:defRPr>
            </a:lvl7pPr>
            <a:lvl8pPr marL="3429000" indent="-228600" defTabSz="1071563" eaLnBrk="0" fontAlgn="base" hangingPunct="0">
              <a:spcBef>
                <a:spcPct val="0"/>
              </a:spcBef>
              <a:spcAft>
                <a:spcPct val="0"/>
              </a:spcAft>
              <a:defRPr>
                <a:solidFill>
                  <a:schemeClr val="tx1"/>
                </a:solidFill>
                <a:latin typeface="Arial" pitchFamily="34" charset="0"/>
              </a:defRPr>
            </a:lvl8pPr>
            <a:lvl9pPr marL="3886200" indent="-228600" defTabSz="1071563" eaLnBrk="0" fontAlgn="base" hangingPunct="0">
              <a:spcBef>
                <a:spcPct val="0"/>
              </a:spcBef>
              <a:spcAft>
                <a:spcPct val="0"/>
              </a:spcAft>
              <a:defRPr>
                <a:solidFill>
                  <a:schemeClr val="tx1"/>
                </a:solidFill>
                <a:latin typeface="Arial" pitchFamily="34" charset="0"/>
              </a:defRPr>
            </a:lvl9pPr>
          </a:lstStyle>
          <a:p>
            <a:pPr>
              <a:defRPr/>
            </a:pPr>
            <a:r>
              <a:rPr lang="en-US" altLang="en-US">
                <a:solidFill>
                  <a:schemeClr val="bg1"/>
                </a:solidFill>
              </a:rPr>
              <a:t>BV Nội tiết TW</a:t>
            </a:r>
            <a:endParaRPr lang="en-US" altLang="en-US" dirty="0">
              <a:solidFill>
                <a:schemeClr val="bg1"/>
              </a:solidFill>
            </a:endParaRPr>
          </a:p>
        </p:txBody>
      </p:sp>
      <p:sp>
        <p:nvSpPr>
          <p:cNvPr id="31" name="TextBox 16"/>
          <p:cNvSpPr txBox="1">
            <a:spLocks noChangeArrowheads="1"/>
          </p:cNvSpPr>
          <p:nvPr/>
        </p:nvSpPr>
        <p:spPr bwMode="auto">
          <a:xfrm>
            <a:off x="7629536" y="5657699"/>
            <a:ext cx="2590800" cy="338138"/>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defPPr>
              <a:defRPr lang="en-US"/>
            </a:defPPr>
            <a:lvl1pPr marL="0" indent="0" algn="ctr" eaLnBrk="1" hangingPunct="1">
              <a:spcAft>
                <a:spcPts val="600"/>
              </a:spcAft>
              <a:defRPr sz="1600" b="1">
                <a:solidFill>
                  <a:schemeClr val="tx1"/>
                </a:solidFill>
                <a:latin typeface="Times New Roman" pitchFamily="18" charset="0"/>
                <a:cs typeface="Times New Roman" pitchFamily="18"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1071563" eaLnBrk="0" fontAlgn="base" hangingPunct="0">
              <a:spcBef>
                <a:spcPct val="0"/>
              </a:spcBef>
              <a:spcAft>
                <a:spcPct val="0"/>
              </a:spcAft>
              <a:defRPr>
                <a:solidFill>
                  <a:schemeClr val="tx1"/>
                </a:solidFill>
                <a:latin typeface="Arial" pitchFamily="34" charset="0"/>
              </a:defRPr>
            </a:lvl6pPr>
            <a:lvl7pPr marL="2971800" indent="-228600" defTabSz="1071563" eaLnBrk="0" fontAlgn="base" hangingPunct="0">
              <a:spcBef>
                <a:spcPct val="0"/>
              </a:spcBef>
              <a:spcAft>
                <a:spcPct val="0"/>
              </a:spcAft>
              <a:defRPr>
                <a:solidFill>
                  <a:schemeClr val="tx1"/>
                </a:solidFill>
                <a:latin typeface="Arial" pitchFamily="34" charset="0"/>
              </a:defRPr>
            </a:lvl7pPr>
            <a:lvl8pPr marL="3429000" indent="-228600" defTabSz="1071563" eaLnBrk="0" fontAlgn="base" hangingPunct="0">
              <a:spcBef>
                <a:spcPct val="0"/>
              </a:spcBef>
              <a:spcAft>
                <a:spcPct val="0"/>
              </a:spcAft>
              <a:defRPr>
                <a:solidFill>
                  <a:schemeClr val="tx1"/>
                </a:solidFill>
                <a:latin typeface="Arial" pitchFamily="34" charset="0"/>
              </a:defRPr>
            </a:lvl8pPr>
            <a:lvl9pPr marL="3886200" indent="-228600" defTabSz="1071563" eaLnBrk="0" fontAlgn="base" hangingPunct="0">
              <a:spcBef>
                <a:spcPct val="0"/>
              </a:spcBef>
              <a:spcAft>
                <a:spcPct val="0"/>
              </a:spcAft>
              <a:defRPr>
                <a:solidFill>
                  <a:schemeClr val="tx1"/>
                </a:solidFill>
                <a:latin typeface="Arial" pitchFamily="34" charset="0"/>
              </a:defRPr>
            </a:lvl9pPr>
          </a:lstStyle>
          <a:p>
            <a:pPr>
              <a:defRPr/>
            </a:pPr>
            <a:r>
              <a:rPr lang="en-US" altLang="en-US">
                <a:solidFill>
                  <a:schemeClr val="bg1"/>
                </a:solidFill>
              </a:rPr>
              <a:t>BV Từ Dũ</a:t>
            </a:r>
            <a:endParaRPr lang="en-US" altLang="en-US" dirty="0">
              <a:solidFill>
                <a:schemeClr val="bg1"/>
              </a:solidFill>
            </a:endParaRPr>
          </a:p>
        </p:txBody>
      </p:sp>
    </p:spTree>
    <p:extLst>
      <p:ext uri="{BB962C8B-B14F-4D97-AF65-F5344CB8AC3E}">
        <p14:creationId xmlns:p14="http://schemas.microsoft.com/office/powerpoint/2010/main" val="2268876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400">
                <a:solidFill>
                  <a:schemeClr val="bg1"/>
                </a:solidFill>
                <a:ea typeface="Verdana" panose="020B0604030504040204" pitchFamily="34" charset="0"/>
              </a:rPr>
              <a:t>LIÊN HỆ</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III.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13" name="Rectangle 12"/>
          <p:cNvSpPr/>
          <p:nvPr/>
        </p:nvSpPr>
        <p:spPr>
          <a:xfrm>
            <a:off x="4701811" y="1950337"/>
            <a:ext cx="6163938" cy="584775"/>
          </a:xfrm>
          <a:prstGeom prst="rect">
            <a:avLst/>
          </a:prstGeom>
        </p:spPr>
        <p:txBody>
          <a:bodyPr wrap="square">
            <a:spAutoFit/>
          </a:bodyPr>
          <a:lstStyle/>
          <a:p>
            <a:pPr lvl="0">
              <a:spcBef>
                <a:spcPts val="600"/>
              </a:spcBef>
              <a:spcAft>
                <a:spcPts val="600"/>
              </a:spcAft>
            </a:pPr>
            <a:r>
              <a:rPr lang="en-US" sz="1600" b="1">
                <a:solidFill>
                  <a:schemeClr val="accent1">
                    <a:lumMod val="50000"/>
                  </a:schemeClr>
                </a:solidFill>
                <a:latin typeface="Arial" panose="020B0604020202020204" pitchFamily="34" charset="0"/>
                <a:cs typeface="Arial" panose="020B0604020202020204" pitchFamily="34" charset="0"/>
              </a:rPr>
              <a:t>Trần Thị Hồng Anh – Trưởng phòng – P.PTSP &amp; Marketing </a:t>
            </a:r>
            <a:r>
              <a:rPr lang="en-US" sz="1600">
                <a:solidFill>
                  <a:schemeClr val="accent1">
                    <a:lumMod val="50000"/>
                  </a:schemeClr>
                </a:solidFill>
                <a:latin typeface="Arial" panose="020B0604020202020204" pitchFamily="34" charset="0"/>
                <a:cs typeface="Arial" panose="020B0604020202020204" pitchFamily="34" charset="0"/>
              </a:rPr>
              <a:t>Mobile: </a:t>
            </a:r>
            <a:r>
              <a:rPr lang="en-US" sz="1600">
                <a:solidFill>
                  <a:srgbClr val="FF0000"/>
                </a:solidFill>
                <a:latin typeface="Arial" panose="020B0604020202020204" pitchFamily="34" charset="0"/>
                <a:cs typeface="Arial" panose="020B0604020202020204" pitchFamily="34" charset="0"/>
              </a:rPr>
              <a:t>0906077246</a:t>
            </a:r>
            <a:r>
              <a:rPr lang="en-US" sz="1600">
                <a:solidFill>
                  <a:schemeClr val="accent1">
                    <a:lumMod val="50000"/>
                  </a:schemeClr>
                </a:solidFill>
                <a:latin typeface="Arial" panose="020B0604020202020204" pitchFamily="34" charset="0"/>
                <a:cs typeface="Arial" panose="020B0604020202020204" pitchFamily="34" charset="0"/>
              </a:rPr>
              <a:t> – Email: </a:t>
            </a:r>
            <a:r>
              <a:rPr lang="en-US" sz="1600">
                <a:solidFill>
                  <a:srgbClr val="0E84CD"/>
                </a:solidFill>
                <a:latin typeface="Arial" panose="020B0604020202020204" pitchFamily="34" charset="0"/>
                <a:cs typeface="Arial" panose="020B0604020202020204" pitchFamily="34" charset="0"/>
              </a:rPr>
              <a:t>anhtth@vietinbank.vn</a:t>
            </a:r>
          </a:p>
        </p:txBody>
      </p:sp>
      <p:sp>
        <p:nvSpPr>
          <p:cNvPr id="14" name="Rectangle 13"/>
          <p:cNvSpPr/>
          <p:nvPr/>
        </p:nvSpPr>
        <p:spPr>
          <a:xfrm>
            <a:off x="4701811" y="3215605"/>
            <a:ext cx="5403774" cy="584775"/>
          </a:xfrm>
          <a:prstGeom prst="rect">
            <a:avLst/>
          </a:prstGeom>
        </p:spPr>
        <p:txBody>
          <a:bodyPr wrap="square">
            <a:spAutoFit/>
          </a:bodyPr>
          <a:lstStyle/>
          <a:p>
            <a:pPr lvl="0">
              <a:spcBef>
                <a:spcPts val="600"/>
              </a:spcBef>
              <a:spcAft>
                <a:spcPts val="600"/>
              </a:spcAft>
            </a:pPr>
            <a:r>
              <a:rPr lang="en-US" sz="1600" b="1">
                <a:solidFill>
                  <a:schemeClr val="accent1">
                    <a:lumMod val="50000"/>
                  </a:schemeClr>
                </a:solidFill>
                <a:latin typeface="Arial" panose="020B0604020202020204" pitchFamily="34" charset="0"/>
                <a:cs typeface="Arial" panose="020B0604020202020204" pitchFamily="34" charset="0"/>
              </a:rPr>
              <a:t>Lê Anh Quân – Phó phòng – P.PTSP &amp; Marketing </a:t>
            </a:r>
            <a:r>
              <a:rPr lang="en-US" sz="1600">
                <a:solidFill>
                  <a:schemeClr val="accent1">
                    <a:lumMod val="50000"/>
                  </a:schemeClr>
                </a:solidFill>
                <a:latin typeface="Arial" panose="020B0604020202020204" pitchFamily="34" charset="0"/>
                <a:cs typeface="Arial" panose="020B0604020202020204" pitchFamily="34" charset="0"/>
              </a:rPr>
              <a:t>Mobile: </a:t>
            </a:r>
            <a:r>
              <a:rPr lang="en-US" sz="1600">
                <a:solidFill>
                  <a:srgbClr val="FF0000"/>
                </a:solidFill>
                <a:latin typeface="Arial" panose="020B0604020202020204" pitchFamily="34" charset="0"/>
                <a:cs typeface="Arial" panose="020B0604020202020204" pitchFamily="34" charset="0"/>
              </a:rPr>
              <a:t>0963069696</a:t>
            </a:r>
            <a:r>
              <a:rPr lang="en-US" sz="1600">
                <a:solidFill>
                  <a:schemeClr val="accent1">
                    <a:lumMod val="50000"/>
                  </a:schemeClr>
                </a:solidFill>
                <a:latin typeface="Arial" panose="020B0604020202020204" pitchFamily="34" charset="0"/>
                <a:cs typeface="Arial" panose="020B0604020202020204" pitchFamily="34" charset="0"/>
              </a:rPr>
              <a:t> – Email: </a:t>
            </a:r>
            <a:r>
              <a:rPr lang="en-US" sz="1600">
                <a:solidFill>
                  <a:srgbClr val="0E84CD"/>
                </a:solidFill>
                <a:latin typeface="Arial" panose="020B0604020202020204" pitchFamily="34" charset="0"/>
                <a:cs typeface="Arial" panose="020B0604020202020204" pitchFamily="34" charset="0"/>
              </a:rPr>
              <a:t>laquan@vietinbank.vn</a:t>
            </a:r>
          </a:p>
        </p:txBody>
      </p:sp>
      <p:sp>
        <p:nvSpPr>
          <p:cNvPr id="15" name="Rectangle 14"/>
          <p:cNvSpPr/>
          <p:nvPr/>
        </p:nvSpPr>
        <p:spPr>
          <a:xfrm>
            <a:off x="4701811" y="4480873"/>
            <a:ext cx="5161403" cy="584775"/>
          </a:xfrm>
          <a:prstGeom prst="rect">
            <a:avLst/>
          </a:prstGeom>
        </p:spPr>
        <p:txBody>
          <a:bodyPr wrap="square">
            <a:spAutoFit/>
          </a:bodyPr>
          <a:lstStyle/>
          <a:p>
            <a:pPr lvl="0"/>
            <a:r>
              <a:rPr lang="en-US" sz="1600" b="1">
                <a:solidFill>
                  <a:schemeClr val="accent1">
                    <a:lumMod val="50000"/>
                  </a:schemeClr>
                </a:solidFill>
                <a:latin typeface="Arial" panose="020B0604020202020204" pitchFamily="34" charset="0"/>
                <a:cs typeface="Arial" panose="020B0604020202020204" pitchFamily="34" charset="0"/>
              </a:rPr>
              <a:t>Nguyễn Thị Xuân – Cán bộ – P.PTSP &amp; Marketing </a:t>
            </a:r>
            <a:r>
              <a:rPr lang="en-US" sz="1600">
                <a:solidFill>
                  <a:schemeClr val="accent1">
                    <a:lumMod val="50000"/>
                  </a:schemeClr>
                </a:solidFill>
                <a:latin typeface="Arial" panose="020B0604020202020204" pitchFamily="34" charset="0"/>
                <a:cs typeface="Arial" panose="020B0604020202020204" pitchFamily="34" charset="0"/>
              </a:rPr>
              <a:t>Mobile: </a:t>
            </a:r>
            <a:r>
              <a:rPr lang="en-US" sz="1600">
                <a:solidFill>
                  <a:srgbClr val="FF0000"/>
                </a:solidFill>
                <a:latin typeface="Arial" panose="020B0604020202020204" pitchFamily="34" charset="0"/>
                <a:cs typeface="Arial" panose="020B0604020202020204" pitchFamily="34" charset="0"/>
              </a:rPr>
              <a:t>01666788946</a:t>
            </a:r>
            <a:r>
              <a:rPr lang="en-US" sz="1600">
                <a:solidFill>
                  <a:schemeClr val="accent1">
                    <a:lumMod val="50000"/>
                  </a:schemeClr>
                </a:solidFill>
                <a:latin typeface="Arial" panose="020B0604020202020204" pitchFamily="34" charset="0"/>
                <a:cs typeface="Arial" panose="020B0604020202020204" pitchFamily="34" charset="0"/>
              </a:rPr>
              <a:t> – Email: </a:t>
            </a:r>
            <a:r>
              <a:rPr lang="en-US" sz="1600">
                <a:solidFill>
                  <a:srgbClr val="0E84CD"/>
                </a:solidFill>
                <a:latin typeface="Arial" panose="020B0604020202020204" pitchFamily="34" charset="0"/>
              </a:rPr>
              <a:t>ntxuan</a:t>
            </a:r>
            <a:r>
              <a:rPr lang="en-US" sz="1600">
                <a:solidFill>
                  <a:srgbClr val="0E84CD"/>
                </a:solidFill>
                <a:latin typeface="Arial" panose="020B0604020202020204" pitchFamily="34" charset="0"/>
                <a:cs typeface="Arial" panose="020B0604020202020204" pitchFamily="34" charset="0"/>
              </a:rPr>
              <a:t>@vietinbank.vn</a:t>
            </a:r>
            <a:endParaRPr lang="vi-VN" sz="1600">
              <a:solidFill>
                <a:srgbClr val="0E84CD"/>
              </a:solidFill>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68317" y="3206765"/>
            <a:ext cx="603390" cy="603390"/>
          </a:xfrm>
          <a:prstGeom prst="rect">
            <a:avLst/>
          </a:prstGeom>
        </p:spPr>
      </p:pic>
      <p:pic>
        <p:nvPicPr>
          <p:cNvPr id="17" name="Picture 1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025377" y="1877625"/>
            <a:ext cx="644486" cy="644486"/>
          </a:xfrm>
          <a:prstGeom prst="rect">
            <a:avLst/>
          </a:prstGeom>
        </p:spPr>
      </p:pic>
      <p:pic>
        <p:nvPicPr>
          <p:cNvPr id="18" name="Picture 1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34619" y="4392740"/>
            <a:ext cx="657277" cy="657277"/>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7218" y="2974755"/>
            <a:ext cx="2062491" cy="2075262"/>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b="9007"/>
          <a:stretch/>
        </p:blipFill>
        <p:spPr>
          <a:xfrm>
            <a:off x="1656495" y="1569359"/>
            <a:ext cx="2223935" cy="1156356"/>
          </a:xfrm>
          <a:prstGeom prst="rect">
            <a:avLst/>
          </a:prstGeom>
        </p:spPr>
      </p:pic>
    </p:spTree>
    <p:extLst>
      <p:ext uri="{BB962C8B-B14F-4D97-AF65-F5344CB8AC3E}">
        <p14:creationId xmlns:p14="http://schemas.microsoft.com/office/powerpoint/2010/main" val="923673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1"/>
          </a:xfrm>
          <a:prstGeom prst="rect">
            <a:avLst/>
          </a:prstGeom>
          <a:solidFill>
            <a:srgbClr val="74D3F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70trang-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4308"/>
            <a:ext cx="12192000" cy="1113694"/>
          </a:xfrm>
          <a:prstGeom prst="rect">
            <a:avLst/>
          </a:prstGeom>
        </p:spPr>
      </p:pic>
      <p:sp>
        <p:nvSpPr>
          <p:cNvPr id="5" name="TextBox 4"/>
          <p:cNvSpPr txBox="1"/>
          <p:nvPr/>
        </p:nvSpPr>
        <p:spPr>
          <a:xfrm>
            <a:off x="2409562" y="2456656"/>
            <a:ext cx="7372875" cy="830997"/>
          </a:xfrm>
          <a:prstGeom prst="rect">
            <a:avLst/>
          </a:prstGeom>
          <a:noFill/>
        </p:spPr>
        <p:txBody>
          <a:bodyPr wrap="square" rtlCol="0">
            <a:spAutoFit/>
          </a:bodyPr>
          <a:lstStyle/>
          <a:p>
            <a:r>
              <a:rPr lang="en-US" sz="4800" b="1">
                <a:solidFill>
                  <a:srgbClr val="00588F"/>
                </a:solidFill>
                <a:latin typeface="Tahoma"/>
                <a:cs typeface="Tahoma"/>
              </a:rPr>
              <a:t>TRÂN TRỌNG CẢM ƠN!</a:t>
            </a:r>
            <a:endParaRPr lang="en-US" sz="4800" dirty="0">
              <a:solidFill>
                <a:srgbClr val="00588F"/>
              </a:solidFill>
              <a:latin typeface="Tahoma"/>
              <a:cs typeface="Tahoma"/>
            </a:endParaRPr>
          </a:p>
        </p:txBody>
      </p:sp>
    </p:spTree>
    <p:extLst>
      <p:ext uri="{BB962C8B-B14F-4D97-AF65-F5344CB8AC3E}">
        <p14:creationId xmlns:p14="http://schemas.microsoft.com/office/powerpoint/2010/main" val="2287948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56" name="Rounded Rectangle 55"/>
          <p:cNvSpPr/>
          <p:nvPr/>
        </p:nvSpPr>
        <p:spPr>
          <a:xfrm>
            <a:off x="415490" y="847643"/>
            <a:ext cx="2534539" cy="3808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Thẻ khám bệnh</a:t>
            </a:r>
            <a:endParaRPr lang="vi-VN" b="1"/>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055" y="1454660"/>
            <a:ext cx="2795393" cy="177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D:\Longhs\THANH TOAN VIEN PHI\BV Y DUOC TPHCM\TEST\The kham benh_BV Dai hoc Y Duoc TPHCM_Phoi In3-01.jpg"/>
          <p:cNvPicPr>
            <a:picLocks noChangeAspect="1" noChangeArrowheads="1"/>
          </p:cNvPicPr>
          <p:nvPr/>
        </p:nvPicPr>
        <p:blipFill>
          <a:blip r:embed="rId3">
            <a:extLst>
              <a:ext uri="{28A0092B-C50C-407E-A947-70E740481C1C}">
                <a14:useLocalDpi xmlns:a14="http://schemas.microsoft.com/office/drawing/2010/main" val="0"/>
              </a:ext>
            </a:extLst>
          </a:blip>
          <a:srcRect l="7730" t="17334" r="51881" b="18388"/>
          <a:stretch>
            <a:fillRect/>
          </a:stretch>
        </p:blipFill>
        <p:spPr bwMode="auto">
          <a:xfrm>
            <a:off x="8054308" y="1438318"/>
            <a:ext cx="2794011" cy="179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64904" y="3362454"/>
            <a:ext cx="10807050" cy="2693045"/>
          </a:xfrm>
          <a:prstGeom prst="rect">
            <a:avLst/>
          </a:prstGeom>
        </p:spPr>
        <p:txBody>
          <a:bodyPr wrap="square">
            <a:spAutoFit/>
          </a:bodyPr>
          <a:lstStyle/>
          <a:p>
            <a:pPr marL="342900" indent="-342900" algn="just">
              <a:spcAft>
                <a:spcPts val="600"/>
              </a:spcAft>
              <a:buClr>
                <a:schemeClr val="tx2">
                  <a:lumMod val="75000"/>
                </a:schemeClr>
              </a:buClr>
              <a:buFont typeface="Wingdings" pitchFamily="2" charset="2"/>
              <a:buChar char="§"/>
              <a:defRPr/>
            </a:pPr>
            <a:r>
              <a:rPr lang="en-US" sz="1600" b="1">
                <a:latin typeface="Arial" panose="020B0604020202020204" pitchFamily="34" charset="0"/>
                <a:ea typeface="Verdana" pitchFamily="34" charset="0"/>
                <a:cs typeface="Arial" panose="020B0604020202020204" pitchFamily="34" charset="0"/>
              </a:rPr>
              <a:t>Không </a:t>
            </a:r>
            <a:r>
              <a:rPr lang="en-US" sz="1600" b="1" dirty="0" err="1">
                <a:latin typeface="Arial" panose="020B0604020202020204" pitchFamily="34" charset="0"/>
                <a:ea typeface="Verdana" pitchFamily="34" charset="0"/>
                <a:cs typeface="Arial" panose="020B0604020202020204" pitchFamily="34" charset="0"/>
              </a:rPr>
              <a:t>thu</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phí</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phát</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hành</a:t>
            </a:r>
            <a:r>
              <a:rPr lang="en-US" sz="1600" b="1" dirty="0">
                <a:latin typeface="Arial" panose="020B0604020202020204" pitchFamily="34" charset="0"/>
                <a:ea typeface="Verdana" pitchFamily="34" charset="0"/>
                <a:cs typeface="Arial" panose="020B0604020202020204" pitchFamily="34" charset="0"/>
              </a:rPr>
              <a:t> và </a:t>
            </a:r>
            <a:r>
              <a:rPr lang="en-US" sz="1600" b="1" dirty="0" err="1">
                <a:latin typeface="Arial" panose="020B0604020202020204" pitchFamily="34" charset="0"/>
                <a:ea typeface="Verdana" pitchFamily="34" charset="0"/>
                <a:cs typeface="Arial" panose="020B0604020202020204" pitchFamily="34" charset="0"/>
              </a:rPr>
              <a:t>phí</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duy</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trì</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tài</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khoản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ít</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nhất</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trong</a:t>
            </a:r>
            <a:r>
              <a:rPr lang="en-US" sz="1600" dirty="0">
                <a:latin typeface="Arial" panose="020B0604020202020204" pitchFamily="34" charset="0"/>
                <a:ea typeface="Verdana" pitchFamily="34" charset="0"/>
                <a:cs typeface="Arial" panose="020B0604020202020204" pitchFamily="34" charset="0"/>
              </a:rPr>
              <a:t> 12 </a:t>
            </a:r>
            <a:r>
              <a:rPr lang="en-US" sz="1600" dirty="0" err="1">
                <a:latin typeface="Arial" panose="020B0604020202020204" pitchFamily="34" charset="0"/>
                <a:ea typeface="Verdana" pitchFamily="34" charset="0"/>
                <a:cs typeface="Arial" panose="020B0604020202020204" pitchFamily="34" charset="0"/>
              </a:rPr>
              <a:t>tháng</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đầu</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triển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khai</a:t>
            </a:r>
            <a:r>
              <a:rPr lang="en-US" sz="1600">
                <a:latin typeface="Arial" panose="020B0604020202020204" pitchFamily="34" charset="0"/>
                <a:ea typeface="Verdana" pitchFamily="34" charset="0"/>
                <a:cs typeface="Arial" panose="020B0604020202020204" pitchFamily="34" charset="0"/>
              </a:rPr>
              <a:t>) </a:t>
            </a:r>
          </a:p>
          <a:p>
            <a:pPr marL="342900" indent="-342900" algn="just">
              <a:spcAft>
                <a:spcPts val="600"/>
              </a:spcAft>
              <a:buClr>
                <a:schemeClr val="tx2">
                  <a:lumMod val="75000"/>
                </a:schemeClr>
              </a:buClr>
              <a:buFont typeface="Wingdings" pitchFamily="2" charset="2"/>
              <a:buChar char="§"/>
              <a:defRPr/>
            </a:pPr>
            <a:r>
              <a:rPr lang="en-US" sz="1600">
                <a:latin typeface="Arial" panose="020B0604020202020204" pitchFamily="34" charset="0"/>
                <a:ea typeface="Verdana" pitchFamily="34" charset="0"/>
                <a:cs typeface="Arial" panose="020B0604020202020204" pitchFamily="34" charset="0"/>
              </a:rPr>
              <a:t>Thẻ khám bệnh </a:t>
            </a:r>
            <a:r>
              <a:rPr lang="en-US" sz="1600" b="1">
                <a:latin typeface="Arial" panose="020B0604020202020204" pitchFamily="34" charset="0"/>
                <a:ea typeface="Verdana" pitchFamily="34" charset="0"/>
                <a:cs typeface="Arial" panose="020B0604020202020204" pitchFamily="34" charset="0"/>
              </a:rPr>
              <a:t>không yêu cầu số dư tối thiểu</a:t>
            </a:r>
            <a:r>
              <a:rPr lang="en-US" sz="1600">
                <a:latin typeface="Arial" panose="020B0604020202020204" pitchFamily="34" charset="0"/>
                <a:ea typeface="Verdana" pitchFamily="34" charset="0"/>
                <a:cs typeface="Arial" panose="020B0604020202020204" pitchFamily="34" charset="0"/>
              </a:rPr>
              <a:t>, người bệnh có thể rút hết tiền trong thẻ</a:t>
            </a:r>
            <a:endParaRPr lang="en-US" sz="1600" dirty="0">
              <a:latin typeface="Arial" panose="020B0604020202020204" pitchFamily="34" charset="0"/>
              <a:ea typeface="Verdana" pitchFamily="34" charset="0"/>
              <a:cs typeface="Arial" panose="020B0604020202020204" pitchFamily="34" charset="0"/>
            </a:endParaRPr>
          </a:p>
          <a:p>
            <a:pPr marL="342900" indent="-342900" algn="just">
              <a:spcAft>
                <a:spcPts val="600"/>
              </a:spcAft>
              <a:buClr>
                <a:schemeClr val="tx2">
                  <a:lumMod val="75000"/>
                </a:schemeClr>
              </a:buClr>
              <a:buFont typeface="Wingdings" pitchFamily="2" charset="2"/>
              <a:buChar char="§"/>
              <a:defRPr/>
            </a:pPr>
            <a:r>
              <a:rPr lang="en-US" sz="1600" dirty="0" err="1">
                <a:latin typeface="Arial" panose="020B0604020202020204" pitchFamily="34" charset="0"/>
                <a:ea typeface="Verdana" pitchFamily="34" charset="0"/>
                <a:cs typeface="Arial" panose="020B0604020202020204" pitchFamily="34" charset="0"/>
              </a:rPr>
              <a:t>Được</a:t>
            </a:r>
            <a:r>
              <a:rPr lang="en-US" sz="1600"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tích</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hợp</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với</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phần</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mềm</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Bệnh</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viện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đảm</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bảo</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mã</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số</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vạch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của</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thẻ</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tích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hợp</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với</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Mã</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số</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của</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bệnh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nhân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là</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mã</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số</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duy</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nhất</a:t>
            </a:r>
            <a:endParaRPr lang="en-GB" sz="1600" dirty="0">
              <a:latin typeface="Arial" panose="020B0604020202020204" pitchFamily="34" charset="0"/>
              <a:ea typeface="Verdana" pitchFamily="34" charset="0"/>
              <a:cs typeface="Arial" panose="020B0604020202020204" pitchFamily="34" charset="0"/>
            </a:endParaRPr>
          </a:p>
          <a:p>
            <a:pPr marL="342900" indent="-342900" algn="just">
              <a:spcAft>
                <a:spcPts val="600"/>
              </a:spcAft>
              <a:buClr>
                <a:schemeClr val="tx2">
                  <a:lumMod val="75000"/>
                </a:schemeClr>
              </a:buClr>
              <a:buFont typeface="Wingdings" pitchFamily="2" charset="2"/>
              <a:buChar char="§"/>
              <a:defRPr/>
            </a:pPr>
            <a:r>
              <a:rPr lang="en-US" sz="1600" dirty="0" err="1">
                <a:latin typeface="Arial" panose="020B0604020202020204" pitchFamily="34" charset="0"/>
                <a:ea typeface="Verdana" pitchFamily="34" charset="0"/>
                <a:cs typeface="Arial" panose="020B0604020202020204" pitchFamily="34" charset="0"/>
              </a:rPr>
              <a:t>Bác</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sỹ</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có</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thể</a:t>
            </a:r>
            <a:r>
              <a:rPr lang="en-US" sz="1600"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tra</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cứu</a:t>
            </a:r>
            <a:r>
              <a:rPr lang="en-US" sz="1600" b="1" dirty="0">
                <a:latin typeface="Arial" panose="020B0604020202020204" pitchFamily="34" charset="0"/>
                <a:ea typeface="Verdana" pitchFamily="34" charset="0"/>
                <a:cs typeface="Arial" panose="020B0604020202020204" pitchFamily="34" charset="0"/>
              </a:rPr>
              <a:t> Hồ </a:t>
            </a:r>
            <a:r>
              <a:rPr lang="en-US" sz="1600" b="1" dirty="0" err="1">
                <a:latin typeface="Arial" panose="020B0604020202020204" pitchFamily="34" charset="0"/>
                <a:ea typeface="Verdana" pitchFamily="34" charset="0"/>
                <a:cs typeface="Arial" panose="020B0604020202020204" pitchFamily="34" charset="0"/>
              </a:rPr>
              <a:t>sơ</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của</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bệnh</a:t>
            </a:r>
            <a:r>
              <a:rPr lang="en-US" sz="1600" b="1" dirty="0">
                <a:latin typeface="Arial" panose="020B0604020202020204" pitchFamily="34" charset="0"/>
                <a:ea typeface="Verdana" pitchFamily="34" charset="0"/>
                <a:cs typeface="Arial" panose="020B0604020202020204" pitchFamily="34" charset="0"/>
              </a:rPr>
              <a:t> </a:t>
            </a:r>
            <a:r>
              <a:rPr lang="en-US" sz="1600" b="1" dirty="0" err="1">
                <a:latin typeface="Arial" panose="020B0604020202020204" pitchFamily="34" charset="0"/>
                <a:ea typeface="Verdana" pitchFamily="34" charset="0"/>
                <a:cs typeface="Arial" panose="020B0604020202020204" pitchFamily="34" charset="0"/>
              </a:rPr>
              <a:t>nhân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lưu</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tại</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phần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mềm</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của</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Bệnh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viện</a:t>
            </a:r>
            <a:endParaRPr lang="en-GB" sz="1600" dirty="0">
              <a:latin typeface="Arial" panose="020B0604020202020204" pitchFamily="34" charset="0"/>
              <a:ea typeface="Verdana" pitchFamily="34" charset="0"/>
              <a:cs typeface="Arial" panose="020B0604020202020204" pitchFamily="34" charset="0"/>
            </a:endParaRPr>
          </a:p>
          <a:p>
            <a:pPr marL="342900" indent="-342900" algn="just">
              <a:spcAft>
                <a:spcPts val="600"/>
              </a:spcAft>
              <a:buClr>
                <a:schemeClr val="tx2">
                  <a:lumMod val="75000"/>
                </a:schemeClr>
              </a:buClr>
              <a:buFont typeface="Wingdings" pitchFamily="2" charset="2"/>
              <a:buChar char="§"/>
              <a:defRPr/>
            </a:pPr>
            <a:r>
              <a:rPr lang="en-US" sz="1600" dirty="0" err="1">
                <a:latin typeface="Arial" panose="020B0604020202020204" pitchFamily="34" charset="0"/>
                <a:ea typeface="Verdana" pitchFamily="34" charset="0"/>
                <a:cs typeface="Arial" panose="020B0604020202020204" pitchFamily="34" charset="0"/>
              </a:rPr>
              <a:t>Được</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thiết</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kế</a:t>
            </a:r>
            <a:r>
              <a:rPr lang="en-US" sz="1600" dirty="0">
                <a:latin typeface="Arial" panose="020B0604020202020204" pitchFamily="34" charset="0"/>
                <a:ea typeface="Verdana" pitchFamily="34" charset="0"/>
                <a:cs typeface="Arial" panose="020B0604020202020204" pitchFamily="34" charset="0"/>
              </a:rPr>
              <a:t> Market </a:t>
            </a:r>
            <a:r>
              <a:rPr lang="en-US" sz="1600" dirty="0" err="1">
                <a:latin typeface="Arial" panose="020B0604020202020204" pitchFamily="34" charset="0"/>
                <a:ea typeface="Verdana" pitchFamily="34" charset="0"/>
                <a:cs typeface="Arial" panose="020B0604020202020204" pitchFamily="34" charset="0"/>
              </a:rPr>
              <a:t>thống</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nhất</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với</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yêu</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cầu</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của</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Bệnh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viện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đảm</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bảo</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về</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hình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thức</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nội</a:t>
            </a:r>
            <a:r>
              <a:rPr lang="en-US" sz="1600" dirty="0">
                <a:latin typeface="Arial" panose="020B0604020202020204" pitchFamily="34" charset="0"/>
                <a:ea typeface="Verdana" pitchFamily="34" charset="0"/>
                <a:cs typeface="Arial" panose="020B0604020202020204" pitchFamily="34" charset="0"/>
              </a:rPr>
              <a:t> dung (</a:t>
            </a:r>
            <a:r>
              <a:rPr lang="en-US" sz="1600" dirty="0" err="1">
                <a:latin typeface="Arial" panose="020B0604020202020204" pitchFamily="34" charset="0"/>
                <a:ea typeface="Verdana" pitchFamily="34" charset="0"/>
                <a:cs typeface="Arial" panose="020B0604020202020204" pitchFamily="34" charset="0"/>
              </a:rPr>
              <a:t>số</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thẻ</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mã</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thẻ</a:t>
            </a:r>
            <a:r>
              <a:rPr lang="en-US" sz="1600" dirty="0">
                <a:latin typeface="Arial" panose="020B0604020202020204" pitchFamily="34" charset="0"/>
                <a:ea typeface="Verdana" pitchFamily="34" charset="0"/>
                <a:cs typeface="Arial" panose="020B0604020202020204" pitchFamily="34" charset="0"/>
              </a:rPr>
              <a:t>, logo </a:t>
            </a:r>
            <a:r>
              <a:rPr lang="en-US" sz="1600" dirty="0" err="1">
                <a:latin typeface="Arial" panose="020B0604020202020204" pitchFamily="34" charset="0"/>
                <a:ea typeface="Verdana" pitchFamily="34" charset="0"/>
                <a:cs typeface="Arial" panose="020B0604020202020204" pitchFamily="34" charset="0"/>
              </a:rPr>
              <a:t>của</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Bệnh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viện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và</a:t>
            </a:r>
            <a:r>
              <a:rPr lang="en-US" sz="1600" dirty="0">
                <a:latin typeface="Arial" panose="020B0604020202020204" pitchFamily="34" charset="0"/>
                <a:ea typeface="Verdana" pitchFamily="34" charset="0"/>
                <a:cs typeface="Arial" panose="020B0604020202020204" pitchFamily="34" charset="0"/>
              </a:rPr>
              <a:t> NHCT, </a:t>
            </a:r>
            <a:r>
              <a:rPr lang="en-US" sz="1600" dirty="0" err="1">
                <a:latin typeface="Arial" panose="020B0604020202020204" pitchFamily="34" charset="0"/>
                <a:ea typeface="Verdana" pitchFamily="34" charset="0"/>
                <a:cs typeface="Arial" panose="020B0604020202020204" pitchFamily="34" charset="0"/>
              </a:rPr>
              <a:t>ngày</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hiệu</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lực</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tên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bệnh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nhân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mã</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bệnh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nhân</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năm</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sinh</a:t>
            </a:r>
            <a:r>
              <a:rPr lang="en-US" sz="1600" dirty="0">
                <a:latin typeface="Arial" panose="020B0604020202020204" pitchFamily="34" charset="0"/>
                <a:ea typeface="Verdana" pitchFamily="34" charset="0"/>
                <a:cs typeface="Arial" panose="020B0604020202020204" pitchFamily="34" charset="0"/>
              </a:rPr>
              <a:t> và </a:t>
            </a:r>
            <a:r>
              <a:rPr lang="en-US" sz="1600" dirty="0" err="1">
                <a:latin typeface="Arial" panose="020B0604020202020204" pitchFamily="34" charset="0"/>
                <a:ea typeface="Verdana" pitchFamily="34" charset="0"/>
                <a:cs typeface="Arial" panose="020B0604020202020204" pitchFamily="34" charset="0"/>
              </a:rPr>
              <a:t>có</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thể</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cả</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mã</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vạch</a:t>
            </a:r>
            <a:r>
              <a:rPr lang="en-US" sz="1600" dirty="0">
                <a:latin typeface="Arial" panose="020B0604020202020204" pitchFamily="34" charset="0"/>
                <a:ea typeface="Verdana" pitchFamily="34" charset="0"/>
                <a:cs typeface="Arial" panose="020B0604020202020204" pitchFamily="34" charset="0"/>
              </a:rPr>
              <a:t> </a:t>
            </a:r>
            <a:r>
              <a:rPr lang="en-US" sz="1600" dirty="0" err="1">
                <a:latin typeface="Arial" panose="020B0604020202020204" pitchFamily="34" charset="0"/>
                <a:ea typeface="Verdana" pitchFamily="34" charset="0"/>
                <a:cs typeface="Arial" panose="020B0604020202020204" pitchFamily="34" charset="0"/>
              </a:rPr>
              <a:t>bệnh</a:t>
            </a:r>
            <a:r>
              <a:rPr lang="en-US" sz="1600" dirty="0">
                <a:latin typeface="Arial" panose="020B0604020202020204" pitchFamily="34" charset="0"/>
                <a:ea typeface="Verdana" pitchFamily="34" charset="0"/>
                <a:cs typeface="Arial" panose="020B0604020202020204" pitchFamily="34" charset="0"/>
              </a:rPr>
              <a:t> </a:t>
            </a:r>
            <a:r>
              <a:rPr lang="en-US" sz="1600" err="1">
                <a:latin typeface="Arial" panose="020B0604020202020204" pitchFamily="34" charset="0"/>
                <a:ea typeface="Verdana" pitchFamily="34" charset="0"/>
                <a:cs typeface="Arial" panose="020B0604020202020204" pitchFamily="34" charset="0"/>
              </a:rPr>
              <a:t>nhân</a:t>
            </a:r>
            <a:r>
              <a:rPr lang="en-US" sz="1600">
                <a:latin typeface="Arial" panose="020B0604020202020204" pitchFamily="34" charset="0"/>
                <a:ea typeface="Verdana" pitchFamily="34" charset="0"/>
                <a:cs typeface="Arial" panose="020B0604020202020204" pitchFamily="34" charset="0"/>
              </a:rPr>
              <a:t>)</a:t>
            </a:r>
          </a:p>
          <a:p>
            <a:pPr marL="342900" indent="-342900" algn="just">
              <a:spcAft>
                <a:spcPts val="600"/>
              </a:spcAft>
              <a:buClr>
                <a:schemeClr val="tx2">
                  <a:lumMod val="75000"/>
                </a:schemeClr>
              </a:buClr>
              <a:buFont typeface="Wingdings" pitchFamily="2" charset="2"/>
              <a:buChar char="§"/>
              <a:defRPr/>
            </a:pPr>
            <a:r>
              <a:rPr lang="en-US" sz="1600">
                <a:latin typeface="Arial" panose="020B0604020202020204" pitchFamily="34" charset="0"/>
                <a:ea typeface="Verdana" pitchFamily="34" charset="0"/>
                <a:cs typeface="Arial" panose="020B0604020202020204" pitchFamily="34" charset="0"/>
              </a:rPr>
              <a:t>Sử dụng như thẻ ATM thông thường</a:t>
            </a:r>
            <a:endParaRPr lang="en-GB" sz="1600" dirty="0">
              <a:latin typeface="Arial" panose="020B0604020202020204" pitchFamily="34" charset="0"/>
              <a:ea typeface="Verdana" pitchFamily="34" charset="0"/>
              <a:cs typeface="Arial" panose="020B0604020202020204" pitchFamily="34" charset="0"/>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76" t="26177" r="54040" b="12300"/>
          <a:stretch/>
        </p:blipFill>
        <p:spPr>
          <a:xfrm>
            <a:off x="1436911" y="1410989"/>
            <a:ext cx="2850942" cy="1821435"/>
          </a:xfrm>
          <a:prstGeom prst="rect">
            <a:avLst/>
          </a:prstGeom>
        </p:spPr>
      </p:pic>
    </p:spTree>
    <p:extLst>
      <p:ext uri="{BB962C8B-B14F-4D97-AF65-F5344CB8AC3E}">
        <p14:creationId xmlns:p14="http://schemas.microsoft.com/office/powerpoint/2010/main" val="3278247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11" name="Text Placeholder 1"/>
          <p:cNvSpPr>
            <a:spLocks noGrp="1"/>
          </p:cNvSpPr>
          <p:nvPr>
            <p:ph type="body" sz="quarter" idx="10"/>
          </p:nvPr>
        </p:nvSpPr>
        <p:spPr>
          <a:xfrm>
            <a:off x="344428" y="1052736"/>
            <a:ext cx="10831069" cy="432048"/>
          </a:xfrm>
        </p:spPr>
        <p:txBody>
          <a:bodyPr>
            <a:noAutofit/>
          </a:bodyPr>
          <a:lstStyle/>
          <a:p>
            <a:pPr indent="0" algn="ctr">
              <a:spcBef>
                <a:spcPts val="0"/>
              </a:spcBef>
              <a:buNone/>
            </a:pPr>
            <a:r>
              <a:rPr lang="en-US" sz="1800" b="1">
                <a:solidFill>
                  <a:srgbClr val="FF0000"/>
                </a:solidFill>
                <a:latin typeface="Times New Roman" pitchFamily="18" charset="0"/>
                <a:cs typeface="Times New Roman" pitchFamily="18" charset="0"/>
              </a:rPr>
              <a:t>QUY TRÌNH PHÁT HÀNH </a:t>
            </a:r>
            <a:r>
              <a:rPr lang="en-US" sz="1600" b="1">
                <a:solidFill>
                  <a:srgbClr val="FF0000"/>
                </a:solidFill>
                <a:latin typeface="Times New Roman" pitchFamily="18" charset="0"/>
                <a:cs typeface="Times New Roman" pitchFamily="18" charset="0"/>
              </a:rPr>
              <a:t>VÀ</a:t>
            </a:r>
            <a:r>
              <a:rPr lang="en-US" sz="1800" b="1">
                <a:solidFill>
                  <a:srgbClr val="FF0000"/>
                </a:solidFill>
                <a:latin typeface="Times New Roman" pitchFamily="18" charset="0"/>
                <a:cs typeface="Times New Roman" pitchFamily="18" charset="0"/>
              </a:rPr>
              <a:t> QUẢN LÝ THẺ KHÁM BỆNH</a:t>
            </a:r>
          </a:p>
        </p:txBody>
      </p:sp>
      <p:sp>
        <p:nvSpPr>
          <p:cNvPr id="12" name="Rectangle 11"/>
          <p:cNvSpPr/>
          <p:nvPr/>
        </p:nvSpPr>
        <p:spPr>
          <a:xfrm>
            <a:off x="1093496" y="1628800"/>
            <a:ext cx="4128459" cy="64807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Times New Roman" pitchFamily="18" charset="0"/>
                <a:cs typeface="Times New Roman" pitchFamily="18" charset="0"/>
              </a:rPr>
              <a:t>CẤP MỚI THẺ KHÁM BỆNH</a:t>
            </a:r>
            <a:endParaRPr lang="en-US" sz="1600" b="1" dirty="0">
              <a:solidFill>
                <a:schemeClr val="bg1"/>
              </a:solidFill>
              <a:latin typeface="Times New Roman" pitchFamily="18" charset="0"/>
              <a:cs typeface="Times New Roman" pitchFamily="18" charset="0"/>
            </a:endParaRPr>
          </a:p>
        </p:txBody>
      </p:sp>
      <p:sp>
        <p:nvSpPr>
          <p:cNvPr id="13" name="Rectangle 12"/>
          <p:cNvSpPr/>
          <p:nvPr/>
        </p:nvSpPr>
        <p:spPr>
          <a:xfrm>
            <a:off x="1093496" y="2420888"/>
            <a:ext cx="4128459" cy="71021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accent1">
                    <a:lumMod val="75000"/>
                  </a:schemeClr>
                </a:solidFill>
                <a:latin typeface="Times New Roman" pitchFamily="18" charset="0"/>
                <a:cs typeface="Times New Roman" pitchFamily="18" charset="0"/>
              </a:rPr>
              <a:t>BN, người nhà BN điền</a:t>
            </a:r>
            <a:r>
              <a:rPr lang="en-US" sz="1400" baseline="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thông</a:t>
            </a:r>
            <a:r>
              <a:rPr lang="en-US" sz="1400" baseline="0" dirty="0">
                <a:solidFill>
                  <a:schemeClr val="accent1">
                    <a:lumMod val="75000"/>
                  </a:schemeClr>
                </a:solidFill>
                <a:latin typeface="Times New Roman" pitchFamily="18" charset="0"/>
                <a:cs typeface="Times New Roman" pitchFamily="18" charset="0"/>
              </a:rPr>
              <a:t> tin </a:t>
            </a:r>
            <a:r>
              <a:rPr lang="en-US" sz="1400" baseline="0" err="1">
                <a:solidFill>
                  <a:schemeClr val="accent1">
                    <a:lumMod val="75000"/>
                  </a:schemeClr>
                </a:solidFill>
                <a:latin typeface="Times New Roman" pitchFamily="18" charset="0"/>
                <a:cs typeface="Times New Roman" pitchFamily="18" charset="0"/>
              </a:rPr>
              <a:t>vào</a:t>
            </a:r>
            <a:r>
              <a:rPr lang="en-US" sz="1400" baseline="0">
                <a:solidFill>
                  <a:schemeClr val="accent1">
                    <a:lumMod val="75000"/>
                  </a:schemeClr>
                </a:solidFill>
                <a:latin typeface="Times New Roman" pitchFamily="18" charset="0"/>
                <a:cs typeface="Times New Roman" pitchFamily="18" charset="0"/>
              </a:rPr>
              <a:t> </a:t>
            </a:r>
            <a:r>
              <a:rPr lang="en-US" sz="1400" dirty="0" err="1">
                <a:solidFill>
                  <a:schemeClr val="accent1">
                    <a:lumMod val="75000"/>
                  </a:schemeClr>
                </a:solidFill>
                <a:latin typeface="Times New Roman" pitchFamily="18" charset="0"/>
                <a:cs typeface="Times New Roman" pitchFamily="18" charset="0"/>
              </a:rPr>
              <a:t>P</a:t>
            </a:r>
            <a:r>
              <a:rPr lang="en-US" sz="1400" baseline="0">
                <a:solidFill>
                  <a:schemeClr val="accent1">
                    <a:lumMod val="75000"/>
                  </a:schemeClr>
                </a:solidFill>
                <a:latin typeface="Times New Roman" pitchFamily="18" charset="0"/>
                <a:cs typeface="Times New Roman" pitchFamily="18" charset="0"/>
              </a:rPr>
              <a:t>hiếu </a:t>
            </a:r>
            <a:r>
              <a:rPr lang="en-US" sz="1400" baseline="0" dirty="0" err="1">
                <a:solidFill>
                  <a:schemeClr val="accent1">
                    <a:lumMod val="75000"/>
                  </a:schemeClr>
                </a:solidFill>
                <a:latin typeface="Times New Roman" pitchFamily="18" charset="0"/>
                <a:cs typeface="Times New Roman" pitchFamily="18" charset="0"/>
              </a:rPr>
              <a:t>khám</a:t>
            </a:r>
            <a:r>
              <a:rPr lang="en-US" sz="1400" baseline="0" dirty="0">
                <a:solidFill>
                  <a:schemeClr val="accent1">
                    <a:lumMod val="75000"/>
                  </a:schemeClr>
                </a:solidFill>
                <a:latin typeface="Times New Roman" pitchFamily="18" charset="0"/>
                <a:cs typeface="Times New Roman" pitchFamily="18" charset="0"/>
              </a:rPr>
              <a:t> </a:t>
            </a:r>
            <a:r>
              <a:rPr lang="en-US" sz="1400" baseline="0" err="1">
                <a:solidFill>
                  <a:schemeClr val="accent1">
                    <a:lumMod val="75000"/>
                  </a:schemeClr>
                </a:solidFill>
                <a:latin typeface="Times New Roman" pitchFamily="18" charset="0"/>
                <a:cs typeface="Times New Roman" pitchFamily="18" charset="0"/>
              </a:rPr>
              <a:t>bệnh</a:t>
            </a:r>
            <a:r>
              <a:rPr lang="en-US" sz="1400" baseline="0">
                <a:solidFill>
                  <a:schemeClr val="accent1">
                    <a:lumMod val="75000"/>
                  </a:schemeClr>
                </a:solidFill>
                <a:latin typeface="Times New Roman" pitchFamily="18" charset="0"/>
                <a:cs typeface="Times New Roman" pitchFamily="18" charset="0"/>
              </a:rPr>
              <a:t> kiêm</a:t>
            </a:r>
            <a:r>
              <a:rPr lang="en-US" sz="1400">
                <a:solidFill>
                  <a:schemeClr val="accent1">
                    <a:lumMod val="75000"/>
                  </a:schemeClr>
                </a:solidFill>
                <a:latin typeface="Times New Roman" pitchFamily="18" charset="0"/>
                <a:cs typeface="Times New Roman" pitchFamily="18" charset="0"/>
              </a:rPr>
              <a:t> </a:t>
            </a:r>
            <a:r>
              <a:rPr lang="en-US" sz="1400" baseline="0">
                <a:solidFill>
                  <a:schemeClr val="accent1">
                    <a:lumMod val="75000"/>
                  </a:schemeClr>
                </a:solidFill>
                <a:latin typeface="Times New Roman" pitchFamily="18" charset="0"/>
                <a:cs typeface="Times New Roman" pitchFamily="18" charset="0"/>
              </a:rPr>
              <a:t>đề </a:t>
            </a:r>
            <a:r>
              <a:rPr lang="en-US" sz="1400" baseline="0" dirty="0" err="1">
                <a:solidFill>
                  <a:schemeClr val="accent1">
                    <a:lumMod val="75000"/>
                  </a:schemeClr>
                </a:solidFill>
                <a:latin typeface="Times New Roman" pitchFamily="18" charset="0"/>
                <a:cs typeface="Times New Roman" pitchFamily="18" charset="0"/>
              </a:rPr>
              <a:t>nghị</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phát</a:t>
            </a:r>
            <a:r>
              <a:rPr lang="en-US" sz="1400" baseline="0" dirty="0">
                <a:solidFill>
                  <a:schemeClr val="accent1">
                    <a:lumMod val="75000"/>
                  </a:schemeClr>
                </a:solidFill>
                <a:latin typeface="Times New Roman" pitchFamily="18" charset="0"/>
                <a:cs typeface="Times New Roman" pitchFamily="18" charset="0"/>
              </a:rPr>
              <a:t> </a:t>
            </a:r>
            <a:r>
              <a:rPr lang="en-US" sz="1400" baseline="0" err="1">
                <a:solidFill>
                  <a:schemeClr val="accent1">
                    <a:lumMod val="75000"/>
                  </a:schemeClr>
                </a:solidFill>
                <a:latin typeface="Times New Roman" pitchFamily="18" charset="0"/>
                <a:cs typeface="Times New Roman" pitchFamily="18" charset="0"/>
              </a:rPr>
              <a:t>hành</a:t>
            </a:r>
            <a:r>
              <a:rPr lang="en-US" sz="1400" baseline="0">
                <a:solidFill>
                  <a:schemeClr val="accent1">
                    <a:lumMod val="75000"/>
                  </a:schemeClr>
                </a:solidFill>
                <a:latin typeface="Times New Roman" pitchFamily="18" charset="0"/>
                <a:cs typeface="Times New Roman" pitchFamily="18" charset="0"/>
              </a:rPr>
              <a:t> </a:t>
            </a:r>
            <a:r>
              <a:rPr lang="en-US" sz="1400" dirty="0" err="1">
                <a:solidFill>
                  <a:schemeClr val="accent1">
                    <a:lumMod val="75000"/>
                  </a:schemeClr>
                </a:solidFill>
                <a:latin typeface="Times New Roman" pitchFamily="18" charset="0"/>
                <a:cs typeface="Times New Roman" pitchFamily="18" charset="0"/>
              </a:rPr>
              <a:t>T</a:t>
            </a:r>
            <a:r>
              <a:rPr lang="en-US" sz="1400" baseline="0">
                <a:solidFill>
                  <a:schemeClr val="accent1">
                    <a:lumMod val="75000"/>
                  </a:schemeClr>
                </a:solidFill>
                <a:latin typeface="Times New Roman" pitchFamily="18" charset="0"/>
                <a:cs typeface="Times New Roman" pitchFamily="18" charset="0"/>
              </a:rPr>
              <a:t>hẻ </a:t>
            </a:r>
            <a:r>
              <a:rPr lang="en-US" sz="1400" baseline="0" err="1">
                <a:solidFill>
                  <a:schemeClr val="accent1">
                    <a:lumMod val="75000"/>
                  </a:schemeClr>
                </a:solidFill>
                <a:latin typeface="Times New Roman" pitchFamily="18" charset="0"/>
                <a:cs typeface="Times New Roman" pitchFamily="18" charset="0"/>
              </a:rPr>
              <a:t>khám</a:t>
            </a:r>
            <a:r>
              <a:rPr lang="en-US" sz="1400" baseline="0">
                <a:solidFill>
                  <a:schemeClr val="accent1">
                    <a:lumMod val="75000"/>
                  </a:schemeClr>
                </a:solidFill>
                <a:latin typeface="Times New Roman" pitchFamily="18" charset="0"/>
                <a:cs typeface="Times New Roman" pitchFamily="18" charset="0"/>
              </a:rPr>
              <a:t> bệnh *</a:t>
            </a:r>
            <a:endParaRPr lang="en-US" sz="1400" dirty="0">
              <a:solidFill>
                <a:schemeClr val="accent1">
                  <a:lumMod val="75000"/>
                </a:schemeClr>
              </a:solidFill>
              <a:latin typeface="Times New Roman" pitchFamily="18" charset="0"/>
              <a:cs typeface="Times New Roman" pitchFamily="18" charset="0"/>
            </a:endParaRPr>
          </a:p>
        </p:txBody>
      </p:sp>
      <p:sp>
        <p:nvSpPr>
          <p:cNvPr id="14" name="Rectangle 13"/>
          <p:cNvSpPr/>
          <p:nvPr/>
        </p:nvSpPr>
        <p:spPr>
          <a:xfrm>
            <a:off x="1093496" y="3423169"/>
            <a:ext cx="4128459" cy="65736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accent1">
                    <a:lumMod val="75000"/>
                  </a:schemeClr>
                </a:solidFill>
                <a:latin typeface="Times New Roman" pitchFamily="18" charset="0"/>
                <a:cs typeface="Times New Roman" pitchFamily="18" charset="0"/>
              </a:rPr>
              <a:t>CB BV nhập thông tin BN vào phân mềm BV, liên kết số Thẻ</a:t>
            </a:r>
            <a:r>
              <a:rPr lang="en-US" sz="1400" baseline="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khám</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bệnh</a:t>
            </a:r>
            <a:r>
              <a:rPr lang="en-US" sz="1400" baseline="0" dirty="0">
                <a:solidFill>
                  <a:schemeClr val="accent1">
                    <a:lumMod val="75000"/>
                  </a:schemeClr>
                </a:solidFill>
                <a:latin typeface="Times New Roman" pitchFamily="18" charset="0"/>
                <a:cs typeface="Times New Roman" pitchFamily="18" charset="0"/>
              </a:rPr>
              <a:t> </a:t>
            </a:r>
            <a:r>
              <a:rPr lang="en-US" sz="1400" baseline="0" err="1">
                <a:solidFill>
                  <a:schemeClr val="accent1">
                    <a:lumMod val="75000"/>
                  </a:schemeClr>
                </a:solidFill>
                <a:latin typeface="Times New Roman" pitchFamily="18" charset="0"/>
                <a:cs typeface="Times New Roman" pitchFamily="18" charset="0"/>
              </a:rPr>
              <a:t>với</a:t>
            </a:r>
            <a:r>
              <a:rPr lang="en-US" sz="1400" baseline="0">
                <a:solidFill>
                  <a:schemeClr val="accent1">
                    <a:lumMod val="75000"/>
                  </a:schemeClr>
                </a:solidFill>
                <a:latin typeface="Times New Roman" pitchFamily="18" charset="0"/>
                <a:cs typeface="Times New Roman" pitchFamily="18" charset="0"/>
              </a:rPr>
              <a:t> </a:t>
            </a:r>
          </a:p>
          <a:p>
            <a:r>
              <a:rPr lang="en-US" sz="1400">
                <a:solidFill>
                  <a:schemeClr val="accent1">
                    <a:lumMod val="75000"/>
                  </a:schemeClr>
                </a:solidFill>
                <a:latin typeface="Times New Roman" pitchFamily="18" charset="0"/>
                <a:cs typeface="Times New Roman" pitchFamily="18" charset="0"/>
              </a:rPr>
              <a:t>M</a:t>
            </a:r>
            <a:r>
              <a:rPr lang="en-US" sz="1400" baseline="0">
                <a:solidFill>
                  <a:schemeClr val="accent1">
                    <a:lumMod val="75000"/>
                  </a:schemeClr>
                </a:solidFill>
                <a:latin typeface="Times New Roman" pitchFamily="18" charset="0"/>
                <a:cs typeface="Times New Roman" pitchFamily="18" charset="0"/>
              </a:rPr>
              <a:t>ã BN</a:t>
            </a:r>
            <a:endParaRPr lang="en-US" sz="1400" dirty="0">
              <a:solidFill>
                <a:schemeClr val="accent1">
                  <a:lumMod val="75000"/>
                </a:schemeClr>
              </a:solidFill>
              <a:latin typeface="Times New Roman" pitchFamily="18" charset="0"/>
              <a:cs typeface="Times New Roman" pitchFamily="18" charset="0"/>
            </a:endParaRPr>
          </a:p>
        </p:txBody>
      </p:sp>
      <p:sp>
        <p:nvSpPr>
          <p:cNvPr id="15" name="Rectangle 14"/>
          <p:cNvSpPr/>
          <p:nvPr/>
        </p:nvSpPr>
        <p:spPr>
          <a:xfrm>
            <a:off x="1103445" y="4359273"/>
            <a:ext cx="4128459" cy="648072"/>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accent1">
                    <a:lumMod val="75000"/>
                  </a:schemeClr>
                </a:solidFill>
                <a:latin typeface="Times New Roman" pitchFamily="18" charset="0"/>
                <a:cs typeface="Times New Roman" pitchFamily="18" charset="0"/>
              </a:rPr>
              <a:t>CB BV in</a:t>
            </a:r>
            <a:r>
              <a:rPr lang="en-US" sz="1400" baseline="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thông</a:t>
            </a:r>
            <a:r>
              <a:rPr lang="en-US" sz="1400" baseline="0" dirty="0">
                <a:solidFill>
                  <a:schemeClr val="accent1">
                    <a:lumMod val="75000"/>
                  </a:schemeClr>
                </a:solidFill>
                <a:latin typeface="Times New Roman" pitchFamily="18" charset="0"/>
                <a:cs typeface="Times New Roman" pitchFamily="18" charset="0"/>
              </a:rPr>
              <a:t> </a:t>
            </a:r>
            <a:r>
              <a:rPr lang="en-US" sz="1400" baseline="0">
                <a:solidFill>
                  <a:schemeClr val="accent1">
                    <a:lumMod val="75000"/>
                  </a:schemeClr>
                </a:solidFill>
                <a:latin typeface="Times New Roman" pitchFamily="18" charset="0"/>
                <a:cs typeface="Times New Roman" pitchFamily="18" charset="0"/>
              </a:rPr>
              <a:t>tin BN lên </a:t>
            </a:r>
            <a:r>
              <a:rPr lang="en-US" sz="1400" dirty="0" err="1">
                <a:solidFill>
                  <a:schemeClr val="accent1">
                    <a:lumMod val="75000"/>
                  </a:schemeClr>
                </a:solidFill>
                <a:latin typeface="Times New Roman" pitchFamily="18" charset="0"/>
                <a:cs typeface="Times New Roman" pitchFamily="18" charset="0"/>
              </a:rPr>
              <a:t>T</a:t>
            </a:r>
            <a:r>
              <a:rPr lang="en-US" sz="1400" baseline="0">
                <a:solidFill>
                  <a:schemeClr val="accent1">
                    <a:lumMod val="75000"/>
                  </a:schemeClr>
                </a:solidFill>
                <a:latin typeface="Times New Roman" pitchFamily="18" charset="0"/>
                <a:cs typeface="Times New Roman" pitchFamily="18" charset="0"/>
              </a:rPr>
              <a:t>hẻ </a:t>
            </a:r>
            <a:r>
              <a:rPr lang="en-US" sz="1400" baseline="0" err="1">
                <a:solidFill>
                  <a:schemeClr val="accent1">
                    <a:lumMod val="75000"/>
                  </a:schemeClr>
                </a:solidFill>
                <a:latin typeface="Times New Roman" pitchFamily="18" charset="0"/>
                <a:cs typeface="Times New Roman" pitchFamily="18" charset="0"/>
              </a:rPr>
              <a:t>khám</a:t>
            </a:r>
            <a:r>
              <a:rPr lang="en-US" sz="1400" baseline="0">
                <a:solidFill>
                  <a:schemeClr val="accent1">
                    <a:lumMod val="75000"/>
                  </a:schemeClr>
                </a:solidFill>
                <a:latin typeface="Times New Roman" pitchFamily="18" charset="0"/>
                <a:cs typeface="Times New Roman" pitchFamily="18" charset="0"/>
              </a:rPr>
              <a:t> bệnh </a:t>
            </a:r>
            <a:endParaRPr lang="en-US" sz="1400" dirty="0">
              <a:solidFill>
                <a:schemeClr val="accent1">
                  <a:lumMod val="75000"/>
                </a:schemeClr>
              </a:solidFill>
              <a:latin typeface="Times New Roman" pitchFamily="18" charset="0"/>
              <a:cs typeface="Times New Roman" pitchFamily="18" charset="0"/>
            </a:endParaRPr>
          </a:p>
        </p:txBody>
      </p:sp>
      <p:sp>
        <p:nvSpPr>
          <p:cNvPr id="16" name="Rectangle 15"/>
          <p:cNvSpPr/>
          <p:nvPr/>
        </p:nvSpPr>
        <p:spPr>
          <a:xfrm>
            <a:off x="1093496" y="5267889"/>
            <a:ext cx="4128459" cy="6035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accent1">
                    <a:lumMod val="75000"/>
                  </a:schemeClr>
                </a:solidFill>
                <a:latin typeface="Times New Roman" pitchFamily="18" charset="0"/>
                <a:cs typeface="Times New Roman" pitchFamily="18" charset="0"/>
              </a:rPr>
              <a:t>Phát </a:t>
            </a:r>
            <a:r>
              <a:rPr lang="en-US" sz="1400" baseline="0">
                <a:solidFill>
                  <a:schemeClr val="accent1">
                    <a:lumMod val="75000"/>
                  </a:schemeClr>
                </a:solidFill>
                <a:latin typeface="Times New Roman" pitchFamily="18" charset="0"/>
                <a:cs typeface="Times New Roman" pitchFamily="18" charset="0"/>
              </a:rPr>
              <a:t>Thẻ</a:t>
            </a:r>
            <a:r>
              <a:rPr lang="en-US" sz="1400">
                <a:solidFill>
                  <a:schemeClr val="accent1">
                    <a:lumMod val="75000"/>
                  </a:schemeClr>
                </a:solidFill>
                <a:latin typeface="Times New Roman" pitchFamily="18" charset="0"/>
                <a:cs typeface="Times New Roman" pitchFamily="18" charset="0"/>
              </a:rPr>
              <a:t> </a:t>
            </a:r>
            <a:r>
              <a:rPr lang="en-US" sz="1400" baseline="0">
                <a:solidFill>
                  <a:schemeClr val="accent1">
                    <a:lumMod val="75000"/>
                  </a:schemeClr>
                </a:solidFill>
                <a:latin typeface="Times New Roman" pitchFamily="18" charset="0"/>
                <a:cs typeface="Times New Roman" pitchFamily="18" charset="0"/>
              </a:rPr>
              <a:t>khám </a:t>
            </a:r>
            <a:r>
              <a:rPr lang="en-US" sz="1400" baseline="0" dirty="0" err="1">
                <a:solidFill>
                  <a:schemeClr val="accent1">
                    <a:lumMod val="75000"/>
                  </a:schemeClr>
                </a:solidFill>
                <a:latin typeface="Times New Roman" pitchFamily="18" charset="0"/>
                <a:cs typeface="Times New Roman" pitchFamily="18" charset="0"/>
              </a:rPr>
              <a:t>bệnh</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cho</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Bệnh</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nhân</a:t>
            </a:r>
            <a:endParaRPr lang="en-US" sz="1400" dirty="0">
              <a:solidFill>
                <a:schemeClr val="accent1">
                  <a:lumMod val="75000"/>
                </a:schemeClr>
              </a:solidFill>
              <a:latin typeface="Times New Roman" pitchFamily="18" charset="0"/>
              <a:cs typeface="Times New Roman" pitchFamily="18" charset="0"/>
            </a:endParaRPr>
          </a:p>
        </p:txBody>
      </p:sp>
      <p:cxnSp>
        <p:nvCxnSpPr>
          <p:cNvPr id="17" name="Straight Arrow Connector 16"/>
          <p:cNvCxnSpPr/>
          <p:nvPr/>
        </p:nvCxnSpPr>
        <p:spPr>
          <a:xfrm>
            <a:off x="3182669" y="3135137"/>
            <a:ext cx="0" cy="254640"/>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82669" y="4092279"/>
            <a:ext cx="0" cy="227954"/>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109720" y="5007345"/>
            <a:ext cx="0" cy="227954"/>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768075" y="1556792"/>
            <a:ext cx="4128459" cy="64807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Times New Roman" pitchFamily="18" charset="0"/>
                <a:cs typeface="Times New Roman" pitchFamily="18" charset="0"/>
              </a:rPr>
              <a:t>CẤP LẠI THẺ KHÁM BỆNH</a:t>
            </a:r>
          </a:p>
          <a:p>
            <a:pPr algn="ctr"/>
            <a:r>
              <a:rPr lang="en-US" sz="1600" i="1">
                <a:solidFill>
                  <a:schemeClr val="bg1"/>
                </a:solidFill>
                <a:latin typeface="Times New Roman" pitchFamily="18" charset="0"/>
                <a:cs typeface="Times New Roman" pitchFamily="18" charset="0"/>
              </a:rPr>
              <a:t>(trường hợp nhớ Mã BN)</a:t>
            </a:r>
            <a:endParaRPr lang="en-US" sz="1600" i="1" dirty="0">
              <a:solidFill>
                <a:schemeClr val="bg1"/>
              </a:solidFill>
              <a:latin typeface="Times New Roman" pitchFamily="18" charset="0"/>
              <a:cs typeface="Times New Roman" pitchFamily="18" charset="0"/>
            </a:endParaRPr>
          </a:p>
        </p:txBody>
      </p:sp>
      <p:sp>
        <p:nvSpPr>
          <p:cNvPr id="21" name="Rectangle 20"/>
          <p:cNvSpPr/>
          <p:nvPr/>
        </p:nvSpPr>
        <p:spPr>
          <a:xfrm>
            <a:off x="6768075" y="2348880"/>
            <a:ext cx="4128459" cy="71021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accent1">
                    <a:lumMod val="75000"/>
                  </a:schemeClr>
                </a:solidFill>
                <a:latin typeface="Times New Roman" pitchFamily="18" charset="0"/>
                <a:cs typeface="Times New Roman" pitchFamily="18" charset="0"/>
              </a:rPr>
              <a:t>BN điền</a:t>
            </a:r>
            <a:r>
              <a:rPr lang="en-US" sz="1400" baseline="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thông</a:t>
            </a:r>
            <a:r>
              <a:rPr lang="en-US" sz="1400" baseline="0" dirty="0">
                <a:solidFill>
                  <a:schemeClr val="accent1">
                    <a:lumMod val="75000"/>
                  </a:schemeClr>
                </a:solidFill>
                <a:latin typeface="Times New Roman" pitchFamily="18" charset="0"/>
                <a:cs typeface="Times New Roman" pitchFamily="18" charset="0"/>
              </a:rPr>
              <a:t> tin </a:t>
            </a:r>
            <a:r>
              <a:rPr lang="en-US" sz="1400" baseline="0" err="1">
                <a:solidFill>
                  <a:schemeClr val="accent1">
                    <a:lumMod val="75000"/>
                  </a:schemeClr>
                </a:solidFill>
                <a:latin typeface="Times New Roman" pitchFamily="18" charset="0"/>
                <a:cs typeface="Times New Roman" pitchFamily="18" charset="0"/>
              </a:rPr>
              <a:t>vào</a:t>
            </a:r>
            <a:r>
              <a:rPr lang="en-US" sz="1400" baseline="0">
                <a:solidFill>
                  <a:schemeClr val="accent1">
                    <a:lumMod val="75000"/>
                  </a:schemeClr>
                </a:solidFill>
                <a:latin typeface="Times New Roman" pitchFamily="18" charset="0"/>
                <a:cs typeface="Times New Roman" pitchFamily="18" charset="0"/>
              </a:rPr>
              <a:t> </a:t>
            </a:r>
            <a:r>
              <a:rPr lang="en-US" sz="1400">
                <a:solidFill>
                  <a:schemeClr val="accent1">
                    <a:lumMod val="75000"/>
                  </a:schemeClr>
                </a:solidFill>
                <a:latin typeface="Times New Roman" pitchFamily="18" charset="0"/>
                <a:cs typeface="Times New Roman" pitchFamily="18" charset="0"/>
              </a:rPr>
              <a:t>P</a:t>
            </a:r>
            <a:r>
              <a:rPr lang="en-US" sz="1400" baseline="0">
                <a:solidFill>
                  <a:schemeClr val="accent1">
                    <a:lumMod val="75000"/>
                  </a:schemeClr>
                </a:solidFill>
                <a:latin typeface="Times New Roman" pitchFamily="18" charset="0"/>
                <a:cs typeface="Times New Roman" pitchFamily="18" charset="0"/>
              </a:rPr>
              <a:t>hiếu đề </a:t>
            </a:r>
            <a:r>
              <a:rPr lang="en-US" sz="1400" baseline="0" dirty="0" err="1">
                <a:solidFill>
                  <a:schemeClr val="accent1">
                    <a:lumMod val="75000"/>
                  </a:schemeClr>
                </a:solidFill>
                <a:latin typeface="Times New Roman" pitchFamily="18" charset="0"/>
                <a:cs typeface="Times New Roman" pitchFamily="18" charset="0"/>
              </a:rPr>
              <a:t>nghị</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phát</a:t>
            </a:r>
            <a:r>
              <a:rPr lang="en-US" sz="1400" baseline="0" dirty="0">
                <a:solidFill>
                  <a:schemeClr val="accent1">
                    <a:lumMod val="75000"/>
                  </a:schemeClr>
                </a:solidFill>
                <a:latin typeface="Times New Roman" pitchFamily="18" charset="0"/>
                <a:cs typeface="Times New Roman" pitchFamily="18" charset="0"/>
              </a:rPr>
              <a:t> </a:t>
            </a:r>
            <a:r>
              <a:rPr lang="en-US" sz="1400" baseline="0" err="1">
                <a:solidFill>
                  <a:schemeClr val="accent1">
                    <a:lumMod val="75000"/>
                  </a:schemeClr>
                </a:solidFill>
                <a:latin typeface="Times New Roman" pitchFamily="18" charset="0"/>
                <a:cs typeface="Times New Roman" pitchFamily="18" charset="0"/>
              </a:rPr>
              <a:t>hành</a:t>
            </a:r>
            <a:r>
              <a:rPr lang="en-US" sz="1400" baseline="0">
                <a:solidFill>
                  <a:schemeClr val="accent1">
                    <a:lumMod val="75000"/>
                  </a:schemeClr>
                </a:solidFill>
                <a:latin typeface="Times New Roman" pitchFamily="18" charset="0"/>
                <a:cs typeface="Times New Roman" pitchFamily="18" charset="0"/>
              </a:rPr>
              <a:t> lại</a:t>
            </a:r>
            <a:r>
              <a:rPr lang="en-US" sz="1400">
                <a:solidFill>
                  <a:schemeClr val="accent1">
                    <a:lumMod val="75000"/>
                  </a:schemeClr>
                </a:solidFill>
                <a:latin typeface="Times New Roman" pitchFamily="18" charset="0"/>
                <a:cs typeface="Times New Roman" pitchFamily="18" charset="0"/>
              </a:rPr>
              <a:t> T</a:t>
            </a:r>
            <a:r>
              <a:rPr lang="en-US" sz="1400" baseline="0">
                <a:solidFill>
                  <a:schemeClr val="accent1">
                    <a:lumMod val="75000"/>
                  </a:schemeClr>
                </a:solidFill>
                <a:latin typeface="Times New Roman" pitchFamily="18" charset="0"/>
                <a:cs typeface="Times New Roman" pitchFamily="18" charset="0"/>
              </a:rPr>
              <a:t>hẻ </a:t>
            </a:r>
            <a:r>
              <a:rPr lang="en-US" sz="1400" baseline="0" err="1">
                <a:solidFill>
                  <a:schemeClr val="accent1">
                    <a:lumMod val="75000"/>
                  </a:schemeClr>
                </a:solidFill>
                <a:latin typeface="Times New Roman" pitchFamily="18" charset="0"/>
                <a:cs typeface="Times New Roman" pitchFamily="18" charset="0"/>
              </a:rPr>
              <a:t>khám</a:t>
            </a:r>
            <a:r>
              <a:rPr lang="en-US" sz="1400" baseline="0">
                <a:solidFill>
                  <a:schemeClr val="accent1">
                    <a:lumMod val="75000"/>
                  </a:schemeClr>
                </a:solidFill>
                <a:latin typeface="Times New Roman" pitchFamily="18" charset="0"/>
                <a:cs typeface="Times New Roman" pitchFamily="18" charset="0"/>
              </a:rPr>
              <a:t> bệnh </a:t>
            </a:r>
            <a:endParaRPr lang="en-US" sz="1400" dirty="0">
              <a:solidFill>
                <a:schemeClr val="accent1">
                  <a:lumMod val="75000"/>
                </a:schemeClr>
              </a:solidFill>
              <a:latin typeface="Times New Roman" pitchFamily="18" charset="0"/>
              <a:cs typeface="Times New Roman" pitchFamily="18" charset="0"/>
            </a:endParaRPr>
          </a:p>
        </p:txBody>
      </p:sp>
      <p:sp>
        <p:nvSpPr>
          <p:cNvPr id="22" name="Rectangle 21"/>
          <p:cNvSpPr/>
          <p:nvPr/>
        </p:nvSpPr>
        <p:spPr>
          <a:xfrm>
            <a:off x="6768075" y="3279153"/>
            <a:ext cx="4128459" cy="969072"/>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accent1">
                    <a:lumMod val="75000"/>
                  </a:schemeClr>
                </a:solidFill>
                <a:latin typeface="Times New Roman" pitchFamily="18" charset="0"/>
                <a:cs typeface="Times New Roman" pitchFamily="18" charset="0"/>
              </a:rPr>
              <a:t>CB BV tra cứu thông tin mã BN trên phần mềm BV, hủy gắn số TKB cũ với Mã BN, thực hiện gắn số TKB</a:t>
            </a:r>
            <a:r>
              <a:rPr lang="en-US" sz="1400" baseline="0">
                <a:solidFill>
                  <a:schemeClr val="accent1">
                    <a:lumMod val="75000"/>
                  </a:schemeClr>
                </a:solidFill>
                <a:latin typeface="Times New Roman" pitchFamily="18" charset="0"/>
                <a:cs typeface="Times New Roman" pitchFamily="18" charset="0"/>
              </a:rPr>
              <a:t> mới </a:t>
            </a:r>
            <a:r>
              <a:rPr lang="en-US" sz="1400" baseline="0" dirty="0" err="1">
                <a:solidFill>
                  <a:schemeClr val="accent1">
                    <a:lumMod val="75000"/>
                  </a:schemeClr>
                </a:solidFill>
                <a:latin typeface="Times New Roman" pitchFamily="18" charset="0"/>
                <a:cs typeface="Times New Roman" pitchFamily="18" charset="0"/>
              </a:rPr>
              <a:t>với</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mã</a:t>
            </a:r>
            <a:r>
              <a:rPr lang="en-US" sz="1400" baseline="0" dirty="0">
                <a:solidFill>
                  <a:schemeClr val="accent1">
                    <a:lumMod val="75000"/>
                  </a:schemeClr>
                </a:solidFill>
                <a:latin typeface="Times New Roman" pitchFamily="18" charset="0"/>
                <a:cs typeface="Times New Roman" pitchFamily="18" charset="0"/>
              </a:rPr>
              <a:t> </a:t>
            </a:r>
            <a:r>
              <a:rPr lang="en-US" sz="1400" baseline="0" err="1">
                <a:solidFill>
                  <a:schemeClr val="accent1">
                    <a:lumMod val="75000"/>
                  </a:schemeClr>
                </a:solidFill>
                <a:latin typeface="Times New Roman" pitchFamily="18" charset="0"/>
                <a:cs typeface="Times New Roman" pitchFamily="18" charset="0"/>
              </a:rPr>
              <a:t>Bệnh</a:t>
            </a:r>
            <a:r>
              <a:rPr lang="en-US" sz="1400" baseline="0">
                <a:solidFill>
                  <a:schemeClr val="accent1">
                    <a:lumMod val="75000"/>
                  </a:schemeClr>
                </a:solidFill>
                <a:latin typeface="Times New Roman" pitchFamily="18" charset="0"/>
                <a:cs typeface="Times New Roman" pitchFamily="18" charset="0"/>
              </a:rPr>
              <a:t> nhân **</a:t>
            </a:r>
            <a:endParaRPr lang="en-US" sz="1400" dirty="0">
              <a:solidFill>
                <a:schemeClr val="accent1">
                  <a:lumMod val="75000"/>
                </a:schemeClr>
              </a:solidFill>
              <a:latin typeface="Times New Roman" pitchFamily="18" charset="0"/>
              <a:cs typeface="Times New Roman" pitchFamily="18" charset="0"/>
            </a:endParaRPr>
          </a:p>
        </p:txBody>
      </p:sp>
      <p:sp>
        <p:nvSpPr>
          <p:cNvPr id="23" name="Rectangle 22"/>
          <p:cNvSpPr/>
          <p:nvPr/>
        </p:nvSpPr>
        <p:spPr>
          <a:xfrm>
            <a:off x="6778024" y="4503289"/>
            <a:ext cx="4128459" cy="648072"/>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accent1">
                    <a:lumMod val="75000"/>
                  </a:schemeClr>
                </a:solidFill>
                <a:latin typeface="Times New Roman" pitchFamily="18" charset="0"/>
                <a:cs typeface="Times New Roman" pitchFamily="18" charset="0"/>
              </a:rPr>
              <a:t>CB BV in</a:t>
            </a:r>
            <a:r>
              <a:rPr lang="en-US" sz="1400" baseline="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thông</a:t>
            </a:r>
            <a:r>
              <a:rPr lang="en-US" sz="1400" baseline="0" dirty="0">
                <a:solidFill>
                  <a:schemeClr val="accent1">
                    <a:lumMod val="75000"/>
                  </a:schemeClr>
                </a:solidFill>
                <a:latin typeface="Times New Roman" pitchFamily="18" charset="0"/>
                <a:cs typeface="Times New Roman" pitchFamily="18" charset="0"/>
              </a:rPr>
              <a:t> tin </a:t>
            </a:r>
            <a:r>
              <a:rPr lang="en-US" sz="1400" baseline="0" dirty="0" err="1">
                <a:solidFill>
                  <a:schemeClr val="accent1">
                    <a:lumMod val="75000"/>
                  </a:schemeClr>
                </a:solidFill>
                <a:latin typeface="Times New Roman" pitchFamily="18" charset="0"/>
                <a:cs typeface="Times New Roman" pitchFamily="18" charset="0"/>
              </a:rPr>
              <a:t>Bệnh</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nhân</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lên</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thẻ</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khám</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bệnh</a:t>
            </a:r>
            <a:endParaRPr lang="en-US" sz="1400" dirty="0">
              <a:solidFill>
                <a:schemeClr val="accent1">
                  <a:lumMod val="75000"/>
                </a:schemeClr>
              </a:solidFill>
              <a:latin typeface="Times New Roman" pitchFamily="18" charset="0"/>
              <a:cs typeface="Times New Roman" pitchFamily="18" charset="0"/>
            </a:endParaRPr>
          </a:p>
        </p:txBody>
      </p:sp>
      <p:sp>
        <p:nvSpPr>
          <p:cNvPr id="24" name="Rectangle 23"/>
          <p:cNvSpPr/>
          <p:nvPr/>
        </p:nvSpPr>
        <p:spPr>
          <a:xfrm>
            <a:off x="6768075" y="5411905"/>
            <a:ext cx="4128459" cy="60355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accent1">
                    <a:lumMod val="75000"/>
                  </a:schemeClr>
                </a:solidFill>
                <a:latin typeface="Times New Roman" pitchFamily="18" charset="0"/>
                <a:cs typeface="Times New Roman" pitchFamily="18" charset="0"/>
              </a:rPr>
              <a:t>Phát </a:t>
            </a:r>
            <a:r>
              <a:rPr lang="en-US" sz="1400" baseline="0">
                <a:solidFill>
                  <a:schemeClr val="accent1">
                    <a:lumMod val="75000"/>
                  </a:schemeClr>
                </a:solidFill>
                <a:latin typeface="Times New Roman" pitchFamily="18" charset="0"/>
                <a:cs typeface="Times New Roman" pitchFamily="18" charset="0"/>
              </a:rPr>
              <a:t>Thẻ</a:t>
            </a:r>
            <a:r>
              <a:rPr lang="en-US" sz="1400">
                <a:solidFill>
                  <a:schemeClr val="accent1">
                    <a:lumMod val="75000"/>
                  </a:schemeClr>
                </a:solidFill>
                <a:latin typeface="Times New Roman" pitchFamily="18" charset="0"/>
                <a:cs typeface="Times New Roman" pitchFamily="18" charset="0"/>
              </a:rPr>
              <a:t> </a:t>
            </a:r>
            <a:r>
              <a:rPr lang="en-US" sz="1400" baseline="0">
                <a:solidFill>
                  <a:schemeClr val="accent1">
                    <a:lumMod val="75000"/>
                  </a:schemeClr>
                </a:solidFill>
                <a:latin typeface="Times New Roman" pitchFamily="18" charset="0"/>
                <a:cs typeface="Times New Roman" pitchFamily="18" charset="0"/>
              </a:rPr>
              <a:t>khám </a:t>
            </a:r>
            <a:r>
              <a:rPr lang="en-US" sz="1400" baseline="0" dirty="0" err="1">
                <a:solidFill>
                  <a:schemeClr val="accent1">
                    <a:lumMod val="75000"/>
                  </a:schemeClr>
                </a:solidFill>
                <a:latin typeface="Times New Roman" pitchFamily="18" charset="0"/>
                <a:cs typeface="Times New Roman" pitchFamily="18" charset="0"/>
              </a:rPr>
              <a:t>bệnh</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cho</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Bệnh</a:t>
            </a:r>
            <a:r>
              <a:rPr lang="en-US" sz="1400" baseline="0" dirty="0">
                <a:solidFill>
                  <a:schemeClr val="accent1">
                    <a:lumMod val="75000"/>
                  </a:schemeClr>
                </a:solidFill>
                <a:latin typeface="Times New Roman" pitchFamily="18" charset="0"/>
                <a:cs typeface="Times New Roman" pitchFamily="18" charset="0"/>
              </a:rPr>
              <a:t> </a:t>
            </a:r>
            <a:r>
              <a:rPr lang="en-US" sz="1400" baseline="0" dirty="0" err="1">
                <a:solidFill>
                  <a:schemeClr val="accent1">
                    <a:lumMod val="75000"/>
                  </a:schemeClr>
                </a:solidFill>
                <a:latin typeface="Times New Roman" pitchFamily="18" charset="0"/>
                <a:cs typeface="Times New Roman" pitchFamily="18" charset="0"/>
              </a:rPr>
              <a:t>nhân</a:t>
            </a:r>
            <a:endParaRPr lang="en-US" sz="1400" dirty="0">
              <a:solidFill>
                <a:schemeClr val="accent1">
                  <a:lumMod val="75000"/>
                </a:schemeClr>
              </a:solidFill>
              <a:latin typeface="Times New Roman" pitchFamily="18" charset="0"/>
              <a:cs typeface="Times New Roman" pitchFamily="18" charset="0"/>
            </a:endParaRPr>
          </a:p>
        </p:txBody>
      </p:sp>
      <p:cxnSp>
        <p:nvCxnSpPr>
          <p:cNvPr id="25" name="Straight Arrow Connector 24"/>
          <p:cNvCxnSpPr/>
          <p:nvPr/>
        </p:nvCxnSpPr>
        <p:spPr>
          <a:xfrm>
            <a:off x="8784299" y="5151361"/>
            <a:ext cx="0" cy="227954"/>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784299" y="3063129"/>
            <a:ext cx="0" cy="227954"/>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784299" y="4275335"/>
            <a:ext cx="0" cy="227954"/>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77042" y="6087466"/>
            <a:ext cx="10503535" cy="653903"/>
          </a:xfrm>
          <a:prstGeom prst="rect">
            <a:avLst/>
          </a:prstGeom>
        </p:spPr>
        <p:txBody>
          <a:bodyPr vert="horz" wrap="square" lIns="91440" tIns="45720" rIns="91440" bIns="45720" rtlCol="0">
            <a:noAutofit/>
          </a:bodyPr>
          <a:lstStyle/>
          <a:p>
            <a:pPr marR="0" algn="l" defTabSz="914400" rtl="0" eaLnBrk="1" fontAlgn="auto" latinLnBrk="0" hangingPunct="1">
              <a:lnSpc>
                <a:spcPct val="100000"/>
              </a:lnSpc>
              <a:spcBef>
                <a:spcPct val="20000"/>
              </a:spcBef>
              <a:spcAft>
                <a:spcPts val="0"/>
              </a:spcAft>
              <a:buClrTx/>
              <a:buSzTx/>
              <a:tabLst/>
            </a:pPr>
            <a:r>
              <a:rPr kumimoji="0" lang="en-US" sz="1100" b="0" i="0" u="none" strike="noStrike" kern="1200" cap="none" spc="0" normalizeH="0" baseline="0" noProof="0">
                <a:ln>
                  <a:noFill/>
                </a:ln>
                <a:solidFill>
                  <a:schemeClr val="accent1">
                    <a:lumMod val="75000"/>
                  </a:schemeClr>
                </a:solidFill>
                <a:effectLst/>
                <a:uLnTx/>
                <a:uFillTx/>
                <a:latin typeface="Times New Roman" pitchFamily="18" charset="0"/>
                <a:cs typeface="Times New Roman" pitchFamily="18" charset="0"/>
              </a:rPr>
              <a:t>* Thẻ</a:t>
            </a:r>
            <a:r>
              <a:rPr kumimoji="0" lang="en-US" sz="1100" b="0" i="0" u="none" strike="noStrike" kern="1200" cap="none" spc="0" normalizeH="0" noProof="0">
                <a:ln>
                  <a:noFill/>
                </a:ln>
                <a:solidFill>
                  <a:schemeClr val="accent1">
                    <a:lumMod val="75000"/>
                  </a:schemeClr>
                </a:solidFill>
                <a:effectLst/>
                <a:uLnTx/>
                <a:uFillTx/>
                <a:latin typeface="Times New Roman" pitchFamily="18" charset="0"/>
                <a:cs typeface="Times New Roman" pitchFamily="18" charset="0"/>
              </a:rPr>
              <a:t> có mệnh giá 0 đồng, 500.000 đồng, 1 triệu đồng, 2 triệu đồng, 5 triệu đồng</a:t>
            </a:r>
          </a:p>
          <a:p>
            <a:pPr marR="0" algn="l" defTabSz="914400" rtl="0" eaLnBrk="1" fontAlgn="auto" latinLnBrk="0" hangingPunct="1">
              <a:lnSpc>
                <a:spcPct val="100000"/>
              </a:lnSpc>
              <a:spcBef>
                <a:spcPct val="20000"/>
              </a:spcBef>
              <a:spcAft>
                <a:spcPts val="0"/>
              </a:spcAft>
              <a:buClrTx/>
              <a:buSzTx/>
              <a:tabLst/>
            </a:pPr>
            <a:r>
              <a:rPr lang="en-US" sz="1100" noProof="0">
                <a:solidFill>
                  <a:schemeClr val="accent1">
                    <a:lumMod val="75000"/>
                  </a:schemeClr>
                </a:solidFill>
                <a:latin typeface="Times New Roman" pitchFamily="18" charset="0"/>
                <a:cs typeface="Times New Roman" pitchFamily="18" charset="0"/>
              </a:rPr>
              <a:t>**  BN mất TKB liên hệ ĐT hỗ trợ của VTB để khóa thẻ và đến quầy GD VietinBank chuyển tiền từ TKB cũ (nếu có) sang TKB mới</a:t>
            </a:r>
            <a:endParaRPr kumimoji="0" lang="en-US" sz="1600" b="0" i="0" u="none" strike="noStrike" kern="1200" cap="none" spc="0" normalizeH="0" noProof="0">
              <a:ln>
                <a:noFill/>
              </a:ln>
              <a:solidFill>
                <a:schemeClr val="accent1">
                  <a:lumMod val="75000"/>
                </a:schemeClr>
              </a:solidFill>
              <a:effectLst/>
              <a:uLnTx/>
              <a:uFillTx/>
              <a:latin typeface="Times New Roman" pitchFamily="18" charset="0"/>
              <a:cs typeface="Times New Roman" pitchFamily="18" charset="0"/>
            </a:endParaRPr>
          </a:p>
          <a:p>
            <a:pPr marL="342900" marR="0" indent="-342900" algn="l" defTabSz="914400" rtl="0" eaLnBrk="1" fontAlgn="auto" latinLnBrk="0" hangingPunct="1">
              <a:lnSpc>
                <a:spcPct val="100000"/>
              </a:lnSpc>
              <a:spcBef>
                <a:spcPct val="20000"/>
              </a:spcBef>
              <a:spcAft>
                <a:spcPts val="0"/>
              </a:spcAft>
              <a:buClrTx/>
              <a:buSzTx/>
              <a:buFont typeface="Arial" charset="0"/>
              <a:buChar char="•"/>
              <a:tabLst/>
            </a:pPr>
            <a:endParaRPr kumimoji="0" lang="en-US" sz="1600" b="0" i="0" u="none" strike="noStrike" kern="1200" cap="none" spc="0" normalizeH="0" baseline="0" noProof="0" dirty="0">
              <a:ln>
                <a:noFill/>
              </a:ln>
              <a:solidFill>
                <a:schemeClr val="accent1">
                  <a:lumMod val="75000"/>
                </a:schemeClr>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743285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6" name="Text Placeholder 1"/>
          <p:cNvSpPr>
            <a:spLocks noGrp="1"/>
          </p:cNvSpPr>
          <p:nvPr>
            <p:ph type="body" sz="quarter" idx="10"/>
          </p:nvPr>
        </p:nvSpPr>
        <p:spPr>
          <a:xfrm>
            <a:off x="1112514" y="998306"/>
            <a:ext cx="9399977" cy="432048"/>
          </a:xfrm>
        </p:spPr>
        <p:txBody>
          <a:bodyPr>
            <a:noAutofit/>
          </a:bodyPr>
          <a:lstStyle/>
          <a:p>
            <a:pPr indent="0" algn="ctr">
              <a:spcBef>
                <a:spcPts val="0"/>
              </a:spcBef>
              <a:buNone/>
            </a:pPr>
            <a:r>
              <a:rPr lang="en-US" sz="1800" b="1">
                <a:solidFill>
                  <a:srgbClr val="FF0000"/>
                </a:solidFill>
                <a:latin typeface="Times New Roman" pitchFamily="18" charset="0"/>
                <a:cs typeface="Times New Roman" pitchFamily="18" charset="0"/>
              </a:rPr>
              <a:t>QUY TRÌNH SỬ DỤNG THẺ KHÁM BỆNH ĐỂ THANH TOÁN VIỆN PHÍ NGOẠI TRÚ</a:t>
            </a:r>
          </a:p>
        </p:txBody>
      </p:sp>
      <p:graphicFrame>
        <p:nvGraphicFramePr>
          <p:cNvPr id="7" name="Object 6"/>
          <p:cNvGraphicFramePr>
            <a:graphicFrameLocks noChangeAspect="1"/>
          </p:cNvGraphicFramePr>
          <p:nvPr>
            <p:extLst>
              <p:ext uri="{D42A27DB-BD31-4B8C-83A1-F6EECF244321}">
                <p14:modId xmlns:p14="http://schemas.microsoft.com/office/powerpoint/2010/main" val="1258521122"/>
              </p:ext>
            </p:extLst>
          </p:nvPr>
        </p:nvGraphicFramePr>
        <p:xfrm>
          <a:off x="624418" y="1559390"/>
          <a:ext cx="10816167" cy="4680421"/>
        </p:xfrm>
        <a:graphic>
          <a:graphicData uri="http://schemas.openxmlformats.org/presentationml/2006/ole">
            <mc:AlternateContent xmlns:mc="http://schemas.openxmlformats.org/markup-compatibility/2006">
              <mc:Choice xmlns:v="urn:schemas-microsoft-com:vml" Requires="v">
                <p:oleObj spid="_x0000_s116745" name="Visio" r:id="rId3" imgW="8944451" imgH="6842284" progId="Visio.Drawing.11">
                  <p:embed/>
                </p:oleObj>
              </mc:Choice>
              <mc:Fallback>
                <p:oleObj name="Visio" r:id="rId3" imgW="8944451" imgH="684228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418" y="1559390"/>
                        <a:ext cx="10816167" cy="4680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59162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56" name="Rounded Rectangle 55"/>
          <p:cNvSpPr/>
          <p:nvPr/>
        </p:nvSpPr>
        <p:spPr>
          <a:xfrm>
            <a:off x="415490" y="847643"/>
            <a:ext cx="3198567" cy="3808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Quy trình khám và thanh toán</a:t>
            </a:r>
            <a:endParaRPr lang="vi-VN" b="1"/>
          </a:p>
        </p:txBody>
      </p:sp>
      <p:pic>
        <p:nvPicPr>
          <p:cNvPr id="2" name="Picture 1"/>
          <p:cNvPicPr>
            <a:picLocks noChangeAspect="1"/>
          </p:cNvPicPr>
          <p:nvPr/>
        </p:nvPicPr>
        <p:blipFill>
          <a:blip r:embed="rId2"/>
          <a:stretch>
            <a:fillRect/>
          </a:stretch>
        </p:blipFill>
        <p:spPr>
          <a:xfrm>
            <a:off x="3479820" y="925284"/>
            <a:ext cx="6695580" cy="5204733"/>
          </a:xfrm>
          <a:prstGeom prst="rect">
            <a:avLst/>
          </a:prstGeom>
        </p:spPr>
      </p:pic>
    </p:spTree>
    <p:extLst>
      <p:ext uri="{BB962C8B-B14F-4D97-AF65-F5344CB8AC3E}">
        <p14:creationId xmlns:p14="http://schemas.microsoft.com/office/powerpoint/2010/main" val="1494163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4" name="Text Placeholder 1"/>
          <p:cNvSpPr>
            <a:spLocks noGrp="1"/>
          </p:cNvSpPr>
          <p:nvPr>
            <p:ph type="body" sz="quarter" idx="10"/>
          </p:nvPr>
        </p:nvSpPr>
        <p:spPr>
          <a:xfrm>
            <a:off x="-192019" y="1666542"/>
            <a:ext cx="3887753" cy="1906475"/>
          </a:xfrm>
        </p:spPr>
        <p:txBody>
          <a:bodyPr>
            <a:noAutofit/>
          </a:bodyPr>
          <a:lstStyle/>
          <a:p>
            <a:pPr indent="0" algn="ctr">
              <a:spcBef>
                <a:spcPts val="0"/>
              </a:spcBef>
              <a:buNone/>
            </a:pPr>
            <a:r>
              <a:rPr lang="en-US" sz="1800" b="1">
                <a:solidFill>
                  <a:srgbClr val="FF0000"/>
                </a:solidFill>
                <a:latin typeface="Times New Roman" pitchFamily="18" charset="0"/>
                <a:cs typeface="Times New Roman" pitchFamily="18" charset="0"/>
              </a:rPr>
              <a:t>QUY TRÌNH SỬ DỤNG THẺ KHÁM BỆNH ĐỂ THANH TOÁN VIỆN PHÍ NỘI TRÚ *</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765" y="1046984"/>
            <a:ext cx="7584843" cy="238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67" y="3549646"/>
            <a:ext cx="7696200"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71461" y="6429396"/>
            <a:ext cx="9144064" cy="214314"/>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200" b="0" i="0" u="none" strike="noStrike" kern="1200" cap="none" spc="0" normalizeH="0" baseline="0" noProof="0">
                <a:ln>
                  <a:noFill/>
                </a:ln>
                <a:solidFill>
                  <a:schemeClr val="accent1">
                    <a:lumMod val="50000"/>
                  </a:schemeClr>
                </a:solidFill>
                <a:effectLst/>
                <a:uLnTx/>
                <a:uFillTx/>
                <a:latin typeface="Times New Roman" pitchFamily="18" charset="0"/>
                <a:cs typeface="Times New Roman" pitchFamily="18" charset="0"/>
              </a:rPr>
              <a:t>* Quy</a:t>
            </a:r>
            <a:r>
              <a:rPr kumimoji="0" lang="en-US" sz="1200" b="0" i="0" u="none" strike="noStrike" kern="1200" cap="none" spc="0" normalizeH="0" noProof="0">
                <a:ln>
                  <a:noFill/>
                </a:ln>
                <a:solidFill>
                  <a:schemeClr val="accent1">
                    <a:lumMod val="50000"/>
                  </a:schemeClr>
                </a:solidFill>
                <a:effectLst/>
                <a:uLnTx/>
                <a:uFillTx/>
                <a:latin typeface="Times New Roman" pitchFamily="18" charset="0"/>
                <a:cs typeface="Times New Roman" pitchFamily="18" charset="0"/>
              </a:rPr>
              <a:t> trình phát hành và quản lý TKB, nạp/rút tiền từ TKB tương tự các slide phía trên</a:t>
            </a:r>
            <a:endParaRPr kumimoji="0" lang="en-US" sz="1200" b="0" i="0" u="none" strike="noStrike" kern="1200" cap="none" spc="0" normalizeH="0" baseline="0" noProof="0" dirty="0">
              <a:ln>
                <a:noFill/>
              </a:ln>
              <a:solidFill>
                <a:schemeClr val="accent1">
                  <a:lumMod val="50000"/>
                </a:schemeClr>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22990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4" name="Text Placeholder 1"/>
          <p:cNvSpPr>
            <a:spLocks noGrp="1"/>
          </p:cNvSpPr>
          <p:nvPr>
            <p:ph type="body" sz="quarter" idx="10"/>
          </p:nvPr>
        </p:nvSpPr>
        <p:spPr>
          <a:xfrm>
            <a:off x="143339" y="4637746"/>
            <a:ext cx="6240693" cy="720080"/>
          </a:xfrm>
        </p:spPr>
        <p:txBody>
          <a:bodyPr>
            <a:noAutofit/>
          </a:bodyPr>
          <a:lstStyle/>
          <a:p>
            <a:pPr marL="185738" indent="-185738" algn="just">
              <a:spcBef>
                <a:spcPts val="300"/>
              </a:spcBef>
              <a:spcAft>
                <a:spcPts val="300"/>
              </a:spcAft>
              <a:buFont typeface="Wingdings" pitchFamily="2" charset="2"/>
              <a:buChar char="§"/>
            </a:pPr>
            <a:r>
              <a:rPr lang="en-US" sz="1400">
                <a:solidFill>
                  <a:schemeClr val="accent1">
                    <a:lumMod val="75000"/>
                  </a:schemeClr>
                </a:solidFill>
                <a:latin typeface="Times New Roman" pitchFamily="18" charset="0"/>
                <a:cs typeface="Times New Roman" pitchFamily="18" charset="0"/>
              </a:rPr>
              <a:t>BN, người nhà BN chuyển tiền viện phí vào TK của Bệnh viện mở tại VietinBank qua các kênh thanh toán của VietinBank (quầy, Internet Banking, SMS Banking,…) hoặc chuyển khoản từ NH khác đến </a:t>
            </a:r>
          </a:p>
          <a:p>
            <a:pPr marL="185738" indent="-185738" algn="just">
              <a:spcBef>
                <a:spcPts val="300"/>
              </a:spcBef>
              <a:spcAft>
                <a:spcPts val="300"/>
              </a:spcAft>
              <a:buFont typeface="Wingdings" pitchFamily="2" charset="2"/>
              <a:buChar char="§"/>
            </a:pPr>
            <a:r>
              <a:rPr lang="en-US" sz="1400">
                <a:solidFill>
                  <a:schemeClr val="accent1">
                    <a:lumMod val="75000"/>
                  </a:schemeClr>
                </a:solidFill>
                <a:latin typeface="Times New Roman" pitchFamily="18" charset="0"/>
                <a:cs typeface="Times New Roman" pitchFamily="18" charset="0"/>
              </a:rPr>
              <a:t>Nội dung thanh toán ghi Mã Bệnh nhân</a:t>
            </a:r>
          </a:p>
          <a:p>
            <a:pPr marL="185738" indent="-185738" algn="just">
              <a:spcBef>
                <a:spcPts val="300"/>
              </a:spcBef>
              <a:spcAft>
                <a:spcPts val="300"/>
              </a:spcAft>
              <a:buFont typeface="Wingdings" pitchFamily="2" charset="2"/>
              <a:buChar char="§"/>
            </a:pPr>
            <a:r>
              <a:rPr lang="en-US" sz="1400">
                <a:solidFill>
                  <a:schemeClr val="accent1">
                    <a:lumMod val="75000"/>
                  </a:schemeClr>
                </a:solidFill>
                <a:latin typeface="Times New Roman" pitchFamily="18" charset="0"/>
                <a:cs typeface="Times New Roman" pitchFamily="18" charset="0"/>
              </a:rPr>
              <a:t>Hệ thống VietinBank tự động gửi thông tin BN (Mã BN, số tiền…) thanh toán sang bệnh viện</a:t>
            </a:r>
          </a:p>
          <a:p>
            <a:pPr marL="185738" indent="-185738" algn="just">
              <a:spcBef>
                <a:spcPts val="300"/>
              </a:spcBef>
              <a:spcAft>
                <a:spcPts val="300"/>
              </a:spcAft>
              <a:buFont typeface="Wingdings" pitchFamily="2" charset="2"/>
              <a:buChar char="§"/>
            </a:pPr>
            <a:r>
              <a:rPr lang="en-US" sz="1400">
                <a:solidFill>
                  <a:schemeClr val="accent1">
                    <a:lumMod val="75000"/>
                  </a:schemeClr>
                </a:solidFill>
                <a:latin typeface="Times New Roman" pitchFamily="18" charset="0"/>
                <a:cs typeface="Times New Roman" pitchFamily="18" charset="0"/>
              </a:rPr>
              <a:t>Bệnh viện cập nhật thông tin thanh toán cho BN và phản hồi kết quả cho VietinBank</a:t>
            </a:r>
          </a:p>
          <a:p>
            <a:pPr marL="0" indent="0" algn="just">
              <a:spcBef>
                <a:spcPts val="300"/>
              </a:spcBef>
              <a:spcAft>
                <a:spcPts val="300"/>
              </a:spcAft>
            </a:pPr>
            <a:endParaRPr lang="en-US" sz="1600" b="1">
              <a:solidFill>
                <a:schemeClr val="accent1">
                  <a:lumMod val="75000"/>
                </a:schemeClr>
              </a:solidFill>
              <a:latin typeface="Times New Roman" pitchFamily="18" charset="0"/>
              <a:cs typeface="Times New Roman" pitchFamily="18" charset="0"/>
            </a:endParaRPr>
          </a:p>
          <a:p>
            <a:pPr marL="185738" indent="-185738" algn="just">
              <a:spcBef>
                <a:spcPts val="300"/>
              </a:spcBef>
              <a:spcAft>
                <a:spcPts val="300"/>
              </a:spcAft>
              <a:buFont typeface="Wingdings" pitchFamily="2" charset="2"/>
              <a:buChar char="§"/>
            </a:pPr>
            <a:endParaRPr lang="en-US" sz="1600" b="1">
              <a:solidFill>
                <a:schemeClr val="accent1">
                  <a:lumMod val="75000"/>
                </a:schemeClr>
              </a:solidFill>
              <a:latin typeface="Times New Roman" pitchFamily="18" charset="0"/>
              <a:cs typeface="Times New Roman" pitchFamily="18" charset="0"/>
            </a:endParaRPr>
          </a:p>
          <a:p>
            <a:pPr marL="185738" indent="-185738" algn="just">
              <a:spcBef>
                <a:spcPts val="300"/>
              </a:spcBef>
              <a:spcAft>
                <a:spcPts val="300"/>
              </a:spcAft>
              <a:buFont typeface="Wingdings" pitchFamily="2" charset="2"/>
              <a:buChar char="ü"/>
            </a:pPr>
            <a:endParaRPr lang="en-US" sz="1600" b="1">
              <a:solidFill>
                <a:schemeClr val="accent1">
                  <a:lumMod val="75000"/>
                </a:schemeClr>
              </a:solidFill>
              <a:latin typeface="Times New Roman" pitchFamily="18" charset="0"/>
              <a:cs typeface="Times New Roman" pitchFamily="18"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435" y="1643050"/>
            <a:ext cx="10273140" cy="257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1"/>
          <p:cNvSpPr txBox="1">
            <a:spLocks/>
          </p:cNvSpPr>
          <p:nvPr/>
        </p:nvSpPr>
        <p:spPr bwMode="auto">
          <a:xfrm>
            <a:off x="6768075" y="4632046"/>
            <a:ext cx="4800533"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20000"/>
              </a:lnSpc>
              <a:spcBef>
                <a:spcPts val="0"/>
              </a:spcBef>
              <a:spcAft>
                <a:spcPts val="600"/>
              </a:spcAft>
              <a:buSzPct val="107000"/>
              <a:buFont typeface="Arial" panose="020B0604020202020204" pitchFamily="34" charset="0"/>
              <a:buChar char="•"/>
              <a:defRPr sz="1800" kern="1200">
                <a:solidFill>
                  <a:schemeClr val="accent1">
                    <a:lumMod val="50000"/>
                  </a:schemeClr>
                </a:solidFill>
                <a:latin typeface="Arial" panose="020B0604020202020204" pitchFamily="34" charset="0"/>
                <a:ea typeface="+mn-ea"/>
                <a:cs typeface="Arial" panose="020B0604020202020204" pitchFamily="34" charset="0"/>
              </a:defRPr>
            </a:lvl1pPr>
            <a:lvl2pPr marL="742950" indent="-285750" algn="l" rtl="0" eaLnBrk="0" fontAlgn="base" hangingPunct="0">
              <a:lnSpc>
                <a:spcPct val="120000"/>
              </a:lnSpc>
              <a:spcBef>
                <a:spcPts val="0"/>
              </a:spcBef>
              <a:spcAft>
                <a:spcPts val="600"/>
              </a:spcAft>
              <a:buFont typeface="Arial" panose="020B0604020202020204" pitchFamily="34" charset="0"/>
              <a:buChar char="–"/>
              <a:defRPr sz="18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120000"/>
              </a:lnSpc>
              <a:spcBef>
                <a:spcPts val="0"/>
              </a:spcBef>
              <a:spcAft>
                <a:spcPts val="600"/>
              </a:spcAft>
              <a:buFont typeface="Wingdings" panose="05000000000000000000" pitchFamily="2" charset="2"/>
              <a:buChar char="Ø"/>
              <a:defRPr sz="18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120000"/>
              </a:lnSpc>
              <a:spcBef>
                <a:spcPts val="0"/>
              </a:spcBef>
              <a:spcAft>
                <a:spcPts val="600"/>
              </a:spcAft>
              <a:buFont typeface="Courier New" panose="02070309020205020404" pitchFamily="49" charset="0"/>
              <a:buChar char="o"/>
              <a:defRPr sz="18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120000"/>
              </a:lnSpc>
              <a:spcBef>
                <a:spcPts val="0"/>
              </a:spcBef>
              <a:spcAft>
                <a:spcPts val="600"/>
              </a:spcAft>
              <a:buFont typeface="Arial" panose="020B0604020202020204" pitchFamily="34" charset="0"/>
              <a:buChar char="»"/>
              <a:defRPr sz="18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5738" indent="-185738" algn="just">
              <a:lnSpc>
                <a:spcPts val="2100"/>
              </a:lnSpc>
              <a:spcBef>
                <a:spcPts val="600"/>
              </a:spcBef>
              <a:buFont typeface="Wingdings" pitchFamily="2" charset="2"/>
              <a:buChar char="§"/>
            </a:pPr>
            <a:r>
              <a:rPr lang="en-US" sz="1600" b="1">
                <a:solidFill>
                  <a:schemeClr val="accent1">
                    <a:lumMod val="75000"/>
                  </a:schemeClr>
                </a:solidFill>
                <a:latin typeface="Times New Roman" pitchFamily="18" charset="0"/>
                <a:cs typeface="Times New Roman" pitchFamily="18" charset="0"/>
              </a:rPr>
              <a:t>Thanh toán mọi lúc, mọi nơi</a:t>
            </a:r>
          </a:p>
          <a:p>
            <a:pPr marL="185738" indent="-185738" algn="just">
              <a:lnSpc>
                <a:spcPts val="2100"/>
              </a:lnSpc>
              <a:spcBef>
                <a:spcPts val="600"/>
              </a:spcBef>
              <a:buFont typeface="Wingdings" pitchFamily="2" charset="2"/>
              <a:buChar char="§"/>
            </a:pPr>
            <a:r>
              <a:rPr lang="en-US" sz="1600" b="1">
                <a:solidFill>
                  <a:schemeClr val="accent1">
                    <a:lumMod val="75000"/>
                  </a:schemeClr>
                </a:solidFill>
                <a:latin typeface="Times New Roman" pitchFamily="18" charset="0"/>
                <a:cs typeface="Times New Roman" pitchFamily="18" charset="0"/>
              </a:rPr>
              <a:t>Kênh thanh toán đa dạng</a:t>
            </a:r>
          </a:p>
          <a:p>
            <a:pPr marL="185738" indent="-185738" algn="just">
              <a:lnSpc>
                <a:spcPts val="2100"/>
              </a:lnSpc>
              <a:spcBef>
                <a:spcPts val="600"/>
              </a:spcBef>
              <a:buFont typeface="Wingdings" pitchFamily="2" charset="2"/>
              <a:buChar char="§"/>
            </a:pPr>
            <a:r>
              <a:rPr lang="en-US" sz="1600" b="1">
                <a:solidFill>
                  <a:schemeClr val="accent1">
                    <a:lumMod val="75000"/>
                  </a:schemeClr>
                </a:solidFill>
                <a:latin typeface="Times New Roman" pitchFamily="18" charset="0"/>
                <a:cs typeface="Times New Roman" pitchFamily="18" charset="0"/>
              </a:rPr>
              <a:t>Thông tin thanh toán được cập nhật tức thời sang Bệnh viện sau khi VietinBank nhận được khoản thanh toán từ BN</a:t>
            </a:r>
          </a:p>
          <a:p>
            <a:pPr marL="185738" indent="-185738" algn="just">
              <a:buFont typeface="Wingdings" pitchFamily="2" charset="2"/>
              <a:buChar char="§"/>
            </a:pPr>
            <a:endParaRPr lang="en-US" sz="1600" b="1">
              <a:solidFill>
                <a:schemeClr val="accent1">
                  <a:lumMod val="75000"/>
                </a:schemeClr>
              </a:solidFill>
              <a:latin typeface="Times New Roman" pitchFamily="18" charset="0"/>
              <a:cs typeface="Times New Roman" pitchFamily="18" charset="0"/>
            </a:endParaRPr>
          </a:p>
          <a:p>
            <a:pPr marL="185738" indent="-185738" algn="just">
              <a:buFont typeface="Wingdings" pitchFamily="2" charset="2"/>
              <a:buChar char="ü"/>
            </a:pPr>
            <a:endParaRPr lang="en-US" sz="1600" b="1">
              <a:solidFill>
                <a:schemeClr val="accent1">
                  <a:lumMod val="75000"/>
                </a:schemeClr>
              </a:solidFill>
              <a:latin typeface="Times New Roman" pitchFamily="18" charset="0"/>
              <a:cs typeface="Times New Roman" pitchFamily="18" charset="0"/>
            </a:endParaRPr>
          </a:p>
        </p:txBody>
      </p:sp>
      <p:sp>
        <p:nvSpPr>
          <p:cNvPr id="7" name="TextBox 6"/>
          <p:cNvSpPr txBox="1"/>
          <p:nvPr/>
        </p:nvSpPr>
        <p:spPr>
          <a:xfrm>
            <a:off x="1295466" y="4214818"/>
            <a:ext cx="4224471" cy="288032"/>
          </a:xfrm>
          <a:prstGeom prst="rect">
            <a:avLst/>
          </a:prstGeom>
        </p:spPr>
        <p:txBody>
          <a:bodyPr vert="horz" wrap="square" lIns="91440" tIns="45720" rIns="91440" bIns="45720" rtlCol="0">
            <a:no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b="1" i="0" u="none" strike="noStrike" kern="1200" cap="none" spc="0" normalizeH="0" baseline="0" noProof="0">
                <a:ln>
                  <a:noFill/>
                </a:ln>
                <a:solidFill>
                  <a:srgbClr val="FF0000"/>
                </a:solidFill>
                <a:effectLst/>
                <a:uLnTx/>
                <a:uFillTx/>
                <a:latin typeface="Times New Roman" pitchFamily="18" charset="0"/>
                <a:cs typeface="Times New Roman" pitchFamily="18" charset="0"/>
              </a:rPr>
              <a:t>MÔ</a:t>
            </a:r>
            <a:r>
              <a:rPr kumimoji="0" lang="en-US" b="1" i="0" u="none" strike="noStrike" kern="1200" cap="none" spc="0" normalizeH="0" noProof="0">
                <a:ln>
                  <a:noFill/>
                </a:ln>
                <a:solidFill>
                  <a:srgbClr val="FF0000"/>
                </a:solidFill>
                <a:effectLst/>
                <a:uLnTx/>
                <a:uFillTx/>
                <a:latin typeface="Times New Roman" pitchFamily="18" charset="0"/>
                <a:cs typeface="Times New Roman" pitchFamily="18" charset="0"/>
              </a:rPr>
              <a:t> TẢ DỊCH VỤ</a:t>
            </a:r>
            <a:endParaRPr kumimoji="0" lang="en-US" b="1" i="0" u="none" strike="noStrike" kern="1200" cap="none" spc="0" normalizeH="0" baseline="0" noProof="0" dirty="0">
              <a:ln>
                <a:noFill/>
              </a:ln>
              <a:solidFill>
                <a:srgbClr val="FF0000"/>
              </a:solidFill>
              <a:effectLst/>
              <a:uLnTx/>
              <a:uFillTx/>
              <a:latin typeface="Times New Roman" pitchFamily="18" charset="0"/>
              <a:cs typeface="Times New Roman" pitchFamily="18" charset="0"/>
            </a:endParaRPr>
          </a:p>
        </p:txBody>
      </p:sp>
      <p:sp>
        <p:nvSpPr>
          <p:cNvPr id="8" name="TextBox 7"/>
          <p:cNvSpPr txBox="1"/>
          <p:nvPr/>
        </p:nvSpPr>
        <p:spPr>
          <a:xfrm>
            <a:off x="7152117" y="4283976"/>
            <a:ext cx="4224471" cy="288032"/>
          </a:xfrm>
          <a:prstGeom prst="rect">
            <a:avLst/>
          </a:prstGeom>
        </p:spPr>
        <p:txBody>
          <a:bodyPr vert="horz" wrap="square" lIns="91440" tIns="45720" rIns="91440" bIns="45720" rtlCol="0">
            <a:noAutofit/>
          </a:bodyPr>
          <a:lstStyle>
            <a:defPPr>
              <a:defRPr lang="en-US"/>
            </a:defPPr>
            <a:lvl1pPr marR="0" indent="0" algn="ctr" fontAlgn="auto">
              <a:lnSpc>
                <a:spcPct val="100000"/>
              </a:lnSpc>
              <a:spcBef>
                <a:spcPct val="20000"/>
              </a:spcBef>
              <a:spcAft>
                <a:spcPts val="0"/>
              </a:spcAft>
              <a:buClrTx/>
              <a:buSzTx/>
              <a:buFont typeface="Arial" pitchFamily="34" charset="0"/>
              <a:buNone/>
              <a:tabLst/>
              <a:defRPr kumimoji="0" b="1" i="0" u="none" strike="noStrike" cap="none" spc="0" normalizeH="0" baseline="0">
                <a:ln>
                  <a:noFill/>
                </a:ln>
                <a:solidFill>
                  <a:schemeClr val="accent1">
                    <a:lumMod val="75000"/>
                  </a:schemeClr>
                </a:solidFill>
                <a:effectLst/>
                <a:uLnTx/>
                <a:uFillTx/>
                <a:latin typeface="Times" pitchFamily="18" charset="0"/>
                <a:cs typeface="Times" pitchFamily="18" charset="0"/>
              </a:defRPr>
            </a:lvl1pPr>
          </a:lstStyle>
          <a:p>
            <a:r>
              <a:rPr lang="en-US">
                <a:solidFill>
                  <a:srgbClr val="FF0000"/>
                </a:solidFill>
                <a:latin typeface="Times New Roman" pitchFamily="18" charset="0"/>
                <a:cs typeface="Times New Roman" pitchFamily="18" charset="0"/>
              </a:rPr>
              <a:t>LỢI ÍCH DỊCH VỤ</a:t>
            </a:r>
            <a:endParaRPr lang="en-US" dirty="0">
              <a:solidFill>
                <a:srgbClr val="FF0000"/>
              </a:solidFill>
              <a:latin typeface="Times New Roman" pitchFamily="18" charset="0"/>
              <a:cs typeface="Times New Roman" pitchFamily="18" charset="0"/>
            </a:endParaRPr>
          </a:p>
        </p:txBody>
      </p:sp>
      <p:sp>
        <p:nvSpPr>
          <p:cNvPr id="9" name="Text Placeholder 1"/>
          <p:cNvSpPr txBox="1">
            <a:spLocks/>
          </p:cNvSpPr>
          <p:nvPr/>
        </p:nvSpPr>
        <p:spPr bwMode="auto">
          <a:xfrm>
            <a:off x="-74729" y="750310"/>
            <a:ext cx="12266729" cy="19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20000"/>
              </a:lnSpc>
              <a:spcBef>
                <a:spcPts val="0"/>
              </a:spcBef>
              <a:spcAft>
                <a:spcPts val="600"/>
              </a:spcAft>
              <a:buSzPct val="107000"/>
              <a:buFont typeface="Arial" panose="020B0604020202020204" pitchFamily="34" charset="0"/>
              <a:buChar char="•"/>
              <a:defRPr sz="1800" kern="1200">
                <a:solidFill>
                  <a:schemeClr val="accent1">
                    <a:lumMod val="50000"/>
                  </a:schemeClr>
                </a:solidFill>
                <a:latin typeface="Arial" panose="020B0604020202020204" pitchFamily="34" charset="0"/>
                <a:ea typeface="+mn-ea"/>
                <a:cs typeface="Arial" panose="020B0604020202020204" pitchFamily="34" charset="0"/>
              </a:defRPr>
            </a:lvl1pPr>
            <a:lvl2pPr marL="742950" indent="-285750" algn="l" rtl="0" eaLnBrk="0" fontAlgn="base" hangingPunct="0">
              <a:lnSpc>
                <a:spcPct val="120000"/>
              </a:lnSpc>
              <a:spcBef>
                <a:spcPts val="0"/>
              </a:spcBef>
              <a:spcAft>
                <a:spcPts val="600"/>
              </a:spcAft>
              <a:buFont typeface="Arial" panose="020B0604020202020204" pitchFamily="34" charset="0"/>
              <a:buChar char="–"/>
              <a:defRPr sz="18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120000"/>
              </a:lnSpc>
              <a:spcBef>
                <a:spcPts val="0"/>
              </a:spcBef>
              <a:spcAft>
                <a:spcPts val="600"/>
              </a:spcAft>
              <a:buFont typeface="Wingdings" panose="05000000000000000000" pitchFamily="2" charset="2"/>
              <a:buChar char="Ø"/>
              <a:defRPr sz="18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120000"/>
              </a:lnSpc>
              <a:spcBef>
                <a:spcPts val="0"/>
              </a:spcBef>
              <a:spcAft>
                <a:spcPts val="600"/>
              </a:spcAft>
              <a:buFont typeface="Courier New" panose="02070309020205020404" pitchFamily="49" charset="0"/>
              <a:buChar char="o"/>
              <a:defRPr sz="18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120000"/>
              </a:lnSpc>
              <a:spcBef>
                <a:spcPts val="0"/>
              </a:spcBef>
              <a:spcAft>
                <a:spcPts val="600"/>
              </a:spcAft>
              <a:buFont typeface="Arial" panose="020B0604020202020204" pitchFamily="34" charset="0"/>
              <a:buChar char="»"/>
              <a:defRPr sz="18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ctr">
              <a:buNone/>
            </a:pPr>
            <a:r>
              <a:rPr lang="en-US" b="1">
                <a:solidFill>
                  <a:srgbClr val="FF0000"/>
                </a:solidFill>
                <a:latin typeface="Times New Roman" pitchFamily="18" charset="0"/>
                <a:cs typeface="Times New Roman" pitchFamily="18" charset="0"/>
              </a:rPr>
              <a:t>GIẢI PHÁP THANH TOÁN ONLINE 24/7 TẠI KHU NỘI TRÚ</a:t>
            </a:r>
          </a:p>
          <a:p>
            <a:pPr indent="0" algn="ctr">
              <a:buNone/>
            </a:pPr>
            <a:r>
              <a:rPr lang="en-US" b="1" i="1">
                <a:solidFill>
                  <a:schemeClr val="accent1">
                    <a:lumMod val="75000"/>
                  </a:schemeClr>
                </a:solidFill>
                <a:latin typeface="Times New Roman" pitchFamily="18" charset="0"/>
                <a:cs typeface="Times New Roman" pitchFamily="18" charset="0"/>
              </a:rPr>
              <a:t>(Thời gian phát triển dự kiến 2 tháng)</a:t>
            </a:r>
          </a:p>
        </p:txBody>
      </p:sp>
    </p:spTree>
    <p:extLst>
      <p:ext uri="{BB962C8B-B14F-4D97-AF65-F5344CB8AC3E}">
        <p14:creationId xmlns:p14="http://schemas.microsoft.com/office/powerpoint/2010/main" val="2229903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936796105"/>
              </p:ext>
            </p:extLst>
          </p:nvPr>
        </p:nvGraphicFramePr>
        <p:xfrm>
          <a:off x="482543" y="1000108"/>
          <a:ext cx="11233245" cy="3649591"/>
        </p:xfrm>
        <a:graphic>
          <a:graphicData uri="http://schemas.openxmlformats.org/drawingml/2006/table">
            <a:tbl>
              <a:tblPr firstRow="1" bandRow="1">
                <a:tableStyleId>{7DF18680-E054-41AD-8BC1-D1AEF772440D}</a:tableStyleId>
              </a:tblPr>
              <a:tblGrid>
                <a:gridCol w="768085">
                  <a:extLst>
                    <a:ext uri="{9D8B030D-6E8A-4147-A177-3AD203B41FA5}">
                      <a16:colId xmlns:a16="http://schemas.microsoft.com/office/drawing/2014/main" val="20000"/>
                    </a:ext>
                  </a:extLst>
                </a:gridCol>
                <a:gridCol w="2592289">
                  <a:extLst>
                    <a:ext uri="{9D8B030D-6E8A-4147-A177-3AD203B41FA5}">
                      <a16:colId xmlns:a16="http://schemas.microsoft.com/office/drawing/2014/main" val="20001"/>
                    </a:ext>
                  </a:extLst>
                </a:gridCol>
                <a:gridCol w="3827505">
                  <a:extLst>
                    <a:ext uri="{9D8B030D-6E8A-4147-A177-3AD203B41FA5}">
                      <a16:colId xmlns:a16="http://schemas.microsoft.com/office/drawing/2014/main" val="20002"/>
                    </a:ext>
                  </a:extLst>
                </a:gridCol>
                <a:gridCol w="2317177">
                  <a:extLst>
                    <a:ext uri="{9D8B030D-6E8A-4147-A177-3AD203B41FA5}">
                      <a16:colId xmlns:a16="http://schemas.microsoft.com/office/drawing/2014/main" val="20003"/>
                    </a:ext>
                  </a:extLst>
                </a:gridCol>
                <a:gridCol w="1728189">
                  <a:extLst>
                    <a:ext uri="{9D8B030D-6E8A-4147-A177-3AD203B41FA5}">
                      <a16:colId xmlns:a16="http://schemas.microsoft.com/office/drawing/2014/main" val="20004"/>
                    </a:ext>
                  </a:extLst>
                </a:gridCol>
              </a:tblGrid>
              <a:tr h="527652">
                <a:tc>
                  <a:txBody>
                    <a:bodyPr/>
                    <a:lstStyle/>
                    <a:p>
                      <a:pPr algn="ctr"/>
                      <a:r>
                        <a:rPr lang="en-US" sz="1500" b="1">
                          <a:latin typeface="Times New Roman" pitchFamily="18" charset="0"/>
                          <a:cs typeface="Times New Roman" pitchFamily="18" charset="0"/>
                        </a:rPr>
                        <a:t>STT</a:t>
                      </a:r>
                      <a:endParaRPr lang="vi-VN" sz="1500" b="1">
                        <a:latin typeface="Times New Roman" pitchFamily="18" charset="0"/>
                        <a:cs typeface="Times New Roman" pitchFamily="18" charset="0"/>
                      </a:endParaRPr>
                    </a:p>
                  </a:txBody>
                  <a:tcPr marL="121920" marR="121920" anchor="ctr">
                    <a:solidFill>
                      <a:srgbClr val="008080"/>
                    </a:solidFill>
                  </a:tcPr>
                </a:tc>
                <a:tc>
                  <a:txBody>
                    <a:bodyPr/>
                    <a:lstStyle/>
                    <a:p>
                      <a:pPr algn="ctr"/>
                      <a:r>
                        <a:rPr lang="en-US" sz="1500" b="1">
                          <a:latin typeface="Times New Roman" pitchFamily="18" charset="0"/>
                          <a:cs typeface="Times New Roman" pitchFamily="18" charset="0"/>
                        </a:rPr>
                        <a:t>Cách</a:t>
                      </a:r>
                      <a:r>
                        <a:rPr lang="en-US" sz="1500" b="1" baseline="0">
                          <a:latin typeface="Times New Roman" pitchFamily="18" charset="0"/>
                          <a:cs typeface="Times New Roman" pitchFamily="18" charset="0"/>
                        </a:rPr>
                        <a:t> thức nạp tiền vào TKB</a:t>
                      </a:r>
                      <a:endParaRPr lang="vi-VN" sz="1500" b="1">
                        <a:latin typeface="Times New Roman" pitchFamily="18" charset="0"/>
                        <a:cs typeface="Times New Roman" pitchFamily="18" charset="0"/>
                      </a:endParaRPr>
                    </a:p>
                  </a:txBody>
                  <a:tcPr marL="121920" marR="121920" anchor="ctr">
                    <a:solidFill>
                      <a:srgbClr val="008080"/>
                    </a:solidFill>
                  </a:tcPr>
                </a:tc>
                <a:tc>
                  <a:txBody>
                    <a:bodyPr/>
                    <a:lstStyle/>
                    <a:p>
                      <a:pPr algn="ctr"/>
                      <a:r>
                        <a:rPr lang="en-US" sz="1500" b="1">
                          <a:latin typeface="Times New Roman" pitchFamily="18" charset="0"/>
                          <a:cs typeface="Times New Roman" pitchFamily="18" charset="0"/>
                        </a:rPr>
                        <a:t>Mô</a:t>
                      </a:r>
                      <a:r>
                        <a:rPr lang="en-US" sz="1500" b="1" baseline="0">
                          <a:latin typeface="Times New Roman" pitchFamily="18" charset="0"/>
                          <a:cs typeface="Times New Roman" pitchFamily="18" charset="0"/>
                        </a:rPr>
                        <a:t> tả</a:t>
                      </a:r>
                      <a:endParaRPr lang="vi-VN" sz="1500" b="1">
                        <a:latin typeface="Times New Roman" pitchFamily="18" charset="0"/>
                        <a:cs typeface="Times New Roman" pitchFamily="18" charset="0"/>
                      </a:endParaRPr>
                    </a:p>
                  </a:txBody>
                  <a:tcPr marL="121920" marR="121920" anchor="ctr">
                    <a:solidFill>
                      <a:srgbClr val="008080"/>
                    </a:solidFill>
                  </a:tcPr>
                </a:tc>
                <a:tc>
                  <a:txBody>
                    <a:bodyPr/>
                    <a:lstStyle/>
                    <a:p>
                      <a:pPr algn="ctr"/>
                      <a:r>
                        <a:rPr lang="en-US" sz="1500" b="1">
                          <a:latin typeface="Times New Roman" pitchFamily="18" charset="0"/>
                          <a:cs typeface="Times New Roman" pitchFamily="18" charset="0"/>
                        </a:rPr>
                        <a:t>Người</a:t>
                      </a:r>
                      <a:r>
                        <a:rPr lang="en-US" sz="1500" b="1" baseline="0">
                          <a:latin typeface="Times New Roman" pitchFamily="18" charset="0"/>
                          <a:cs typeface="Times New Roman" pitchFamily="18" charset="0"/>
                        </a:rPr>
                        <a:t> thực hiện</a:t>
                      </a:r>
                      <a:endParaRPr lang="vi-VN" sz="1500" b="1">
                        <a:latin typeface="Times New Roman" pitchFamily="18" charset="0"/>
                        <a:cs typeface="Times New Roman" pitchFamily="18" charset="0"/>
                      </a:endParaRPr>
                    </a:p>
                  </a:txBody>
                  <a:tcPr marL="121920" marR="121920" anchor="ctr">
                    <a:solidFill>
                      <a:srgbClr val="008080"/>
                    </a:solidFill>
                  </a:tcPr>
                </a:tc>
                <a:tc>
                  <a:txBody>
                    <a:bodyPr/>
                    <a:lstStyle/>
                    <a:p>
                      <a:pPr algn="ctr"/>
                      <a:r>
                        <a:rPr lang="en-US" sz="1500" b="1">
                          <a:latin typeface="Times New Roman" pitchFamily="18" charset="0"/>
                          <a:cs typeface="Times New Roman" pitchFamily="18" charset="0"/>
                        </a:rPr>
                        <a:t>Hiện</a:t>
                      </a:r>
                      <a:r>
                        <a:rPr lang="en-US" sz="1500" b="1" baseline="0">
                          <a:latin typeface="Times New Roman" pitchFamily="18" charset="0"/>
                          <a:cs typeface="Times New Roman" pitchFamily="18" charset="0"/>
                        </a:rPr>
                        <a:t> trạng</a:t>
                      </a:r>
                      <a:endParaRPr lang="vi-VN" sz="1500" b="1">
                        <a:latin typeface="Times New Roman" pitchFamily="18" charset="0"/>
                        <a:cs typeface="Times New Roman" pitchFamily="18" charset="0"/>
                      </a:endParaRPr>
                    </a:p>
                  </a:txBody>
                  <a:tcPr marL="121920" marR="121920" anchor="ctr">
                    <a:solidFill>
                      <a:srgbClr val="008080"/>
                    </a:solidFill>
                  </a:tcPr>
                </a:tc>
                <a:extLst>
                  <a:ext uri="{0D108BD9-81ED-4DB2-BD59-A6C34878D82A}">
                    <a16:rowId xmlns:a16="http://schemas.microsoft.com/office/drawing/2014/main" val="10000"/>
                  </a:ext>
                </a:extLst>
              </a:tr>
              <a:tr h="1187217">
                <a:tc>
                  <a:txBody>
                    <a:bodyPr/>
                    <a:lstStyle/>
                    <a:p>
                      <a:pPr algn="ctr"/>
                      <a:r>
                        <a:rPr lang="en-US" sz="1500">
                          <a:latin typeface="Times New Roman" pitchFamily="18" charset="0"/>
                          <a:cs typeface="Times New Roman" pitchFamily="18" charset="0"/>
                        </a:rPr>
                        <a:t>1</a:t>
                      </a:r>
                      <a:endParaRPr lang="vi-VN" sz="1500">
                        <a:latin typeface="Times New Roman" pitchFamily="18" charset="0"/>
                        <a:cs typeface="Times New Roman" pitchFamily="18" charset="0"/>
                      </a:endParaRPr>
                    </a:p>
                  </a:txBody>
                  <a:tcPr marL="121920" marR="121920" anchor="ctr"/>
                </a:tc>
                <a:tc>
                  <a:txBody>
                    <a:bodyPr/>
                    <a:lstStyle/>
                    <a:p>
                      <a:pPr algn="l"/>
                      <a:r>
                        <a:rPr lang="en-US" sz="1500">
                          <a:latin typeface="Times New Roman" pitchFamily="18" charset="0"/>
                          <a:cs typeface="Times New Roman" pitchFamily="18" charset="0"/>
                        </a:rPr>
                        <a:t>Nạp</a:t>
                      </a:r>
                      <a:r>
                        <a:rPr lang="en-US" sz="1500" baseline="0">
                          <a:latin typeface="Times New Roman" pitchFamily="18" charset="0"/>
                          <a:cs typeface="Times New Roman" pitchFamily="18" charset="0"/>
                        </a:rPr>
                        <a:t> tiền qua internet</a:t>
                      </a:r>
                      <a:endParaRPr lang="vi-VN" sz="1500">
                        <a:latin typeface="Times New Roman" pitchFamily="18" charset="0"/>
                        <a:cs typeface="Times New Roman" pitchFamily="18" charset="0"/>
                      </a:endParaRPr>
                    </a:p>
                  </a:txBody>
                  <a:tcPr marL="121920" marR="121920" anchor="ctr"/>
                </a:tc>
                <a:tc>
                  <a:txBody>
                    <a:bodyPr/>
                    <a:lstStyle/>
                    <a:p>
                      <a:pPr algn="just"/>
                      <a:r>
                        <a:rPr lang="en-US" sz="1500">
                          <a:latin typeface="Times New Roman" pitchFamily="18" charset="0"/>
                          <a:cs typeface="Times New Roman" pitchFamily="18" charset="0"/>
                        </a:rPr>
                        <a:t>Sử</a:t>
                      </a:r>
                      <a:r>
                        <a:rPr lang="en-US" sz="1500" baseline="0">
                          <a:latin typeface="Times New Roman" pitchFamily="18" charset="0"/>
                          <a:cs typeface="Times New Roman" pitchFamily="18" charset="0"/>
                        </a:rPr>
                        <a:t> dụng điện thoại di động/máy tính bàn/máy tính bảng có kết nối internet,  sử dụng VietinBank PAY hoặc internet banking của các NH để chuyển tiền vào TKB</a:t>
                      </a:r>
                      <a:endParaRPr lang="vi-VN" sz="1500">
                        <a:latin typeface="Times New Roman" pitchFamily="18" charset="0"/>
                        <a:cs typeface="Times New Roman" pitchFamily="18" charset="0"/>
                      </a:endParaRPr>
                    </a:p>
                  </a:txBody>
                  <a:tcPr marL="121920" marR="121920" anchor="ctr"/>
                </a:tc>
                <a:tc>
                  <a:txBody>
                    <a:bodyPr/>
                    <a:lstStyle/>
                    <a:p>
                      <a:pPr marL="0" indent="0" algn="l">
                        <a:buFontTx/>
                        <a:buNone/>
                      </a:pPr>
                      <a:r>
                        <a:rPr lang="en-US" sz="1500" baseline="0">
                          <a:latin typeface="Times New Roman" pitchFamily="18" charset="0"/>
                          <a:cs typeface="Times New Roman" pitchFamily="18" charset="0"/>
                        </a:rPr>
                        <a:t>Bệnh nhân; người nhà bệnh nhân</a:t>
                      </a:r>
                      <a:endParaRPr lang="vi-VN" sz="1500">
                        <a:latin typeface="Times New Roman" pitchFamily="18" charset="0"/>
                        <a:cs typeface="Times New Roman" pitchFamily="18" charset="0"/>
                      </a:endParaRPr>
                    </a:p>
                  </a:txBody>
                  <a:tcPr marL="121920" marR="121920" anchor="ctr"/>
                </a:tc>
                <a:tc>
                  <a:txBody>
                    <a:bodyPr/>
                    <a:lstStyle/>
                    <a:p>
                      <a:pPr algn="l"/>
                      <a:r>
                        <a:rPr lang="en-US" sz="1500">
                          <a:latin typeface="Times New Roman" pitchFamily="18" charset="0"/>
                          <a:cs typeface="Times New Roman" pitchFamily="18" charset="0"/>
                        </a:rPr>
                        <a:t>Sẵn</a:t>
                      </a:r>
                      <a:r>
                        <a:rPr lang="en-US" sz="1500" baseline="0">
                          <a:latin typeface="Times New Roman" pitchFamily="18" charset="0"/>
                          <a:cs typeface="Times New Roman" pitchFamily="18" charset="0"/>
                        </a:rPr>
                        <a:t> sàng triển khai</a:t>
                      </a:r>
                      <a:endParaRPr lang="vi-VN" sz="1500">
                        <a:latin typeface="Times New Roman" pitchFamily="18" charset="0"/>
                        <a:cs typeface="Times New Roman" pitchFamily="18" charset="0"/>
                      </a:endParaRPr>
                    </a:p>
                  </a:txBody>
                  <a:tcPr marL="121920" marR="121920" anchor="ctr"/>
                </a:tc>
                <a:extLst>
                  <a:ext uri="{0D108BD9-81ED-4DB2-BD59-A6C34878D82A}">
                    <a16:rowId xmlns:a16="http://schemas.microsoft.com/office/drawing/2014/main" val="10001"/>
                  </a:ext>
                </a:extLst>
              </a:tr>
              <a:tr h="967361">
                <a:tc>
                  <a:txBody>
                    <a:bodyPr/>
                    <a:lstStyle/>
                    <a:p>
                      <a:pPr algn="ctr"/>
                      <a:r>
                        <a:rPr lang="en-US" sz="1500">
                          <a:latin typeface="Times New Roman" pitchFamily="18" charset="0"/>
                          <a:cs typeface="Times New Roman" pitchFamily="18" charset="0"/>
                        </a:rPr>
                        <a:t>2</a:t>
                      </a:r>
                      <a:endParaRPr lang="vi-VN" sz="1500">
                        <a:latin typeface="Times New Roman" pitchFamily="18" charset="0"/>
                        <a:cs typeface="Times New Roman" pitchFamily="18" charset="0"/>
                      </a:endParaRPr>
                    </a:p>
                  </a:txBody>
                  <a:tcPr marL="121920" marR="121920" anchor="ctr"/>
                </a:tc>
                <a:tc>
                  <a:txBody>
                    <a:bodyPr/>
                    <a:lstStyle/>
                    <a:p>
                      <a:pPr algn="just"/>
                      <a:r>
                        <a:rPr lang="en-US" sz="1500">
                          <a:latin typeface="Times New Roman" pitchFamily="18" charset="0"/>
                          <a:cs typeface="Times New Roman" pitchFamily="18" charset="0"/>
                        </a:rPr>
                        <a:t>Nạp</a:t>
                      </a:r>
                      <a:r>
                        <a:rPr lang="en-US" sz="1500" baseline="0">
                          <a:latin typeface="Times New Roman" pitchFamily="18" charset="0"/>
                          <a:cs typeface="Times New Roman" pitchFamily="18" charset="0"/>
                        </a:rPr>
                        <a:t> tiền tại quầy của VietinBank/NH khác </a:t>
                      </a:r>
                      <a:endParaRPr lang="vi-VN" sz="1500">
                        <a:latin typeface="Times New Roman" pitchFamily="18" charset="0"/>
                        <a:cs typeface="Times New Roman" pitchFamily="18" charset="0"/>
                      </a:endParaRPr>
                    </a:p>
                  </a:txBody>
                  <a:tcPr marL="121920" marR="121920" anchor="ctr"/>
                </a:tc>
                <a:tc>
                  <a:txBody>
                    <a:bodyPr/>
                    <a:lstStyle/>
                    <a:p>
                      <a:pPr algn="just"/>
                      <a:r>
                        <a:rPr lang="en-US" sz="1500">
                          <a:latin typeface="Times New Roman" pitchFamily="18" charset="0"/>
                          <a:cs typeface="Times New Roman" pitchFamily="18" charset="0"/>
                        </a:rPr>
                        <a:t>Nạp</a:t>
                      </a:r>
                      <a:r>
                        <a:rPr lang="en-US" sz="1500" baseline="0">
                          <a:latin typeface="Times New Roman" pitchFamily="18" charset="0"/>
                          <a:cs typeface="Times New Roman" pitchFamily="18" charset="0"/>
                        </a:rPr>
                        <a:t> tiền vào TKB từ TM/chuyển khoản/thẻ (VietinBank, NH khác) tại quầy giao dịch của các ngân hàng</a:t>
                      </a:r>
                      <a:endParaRPr lang="vi-VN" sz="1500">
                        <a:latin typeface="Times New Roman" pitchFamily="18" charset="0"/>
                        <a:cs typeface="Times New Roman" pitchFamily="18" charset="0"/>
                      </a:endParaRPr>
                    </a:p>
                  </a:txBody>
                  <a:tcPr marL="121920" marR="121920" anchor="ctr"/>
                </a:tc>
                <a:tc>
                  <a:txBody>
                    <a:bodyPr/>
                    <a:lstStyle/>
                    <a:p>
                      <a:pPr marL="0" indent="0" algn="l">
                        <a:buFontTx/>
                        <a:buNone/>
                      </a:pPr>
                      <a:r>
                        <a:rPr lang="en-US" sz="1500">
                          <a:latin typeface="Times New Roman" pitchFamily="18" charset="0"/>
                          <a:cs typeface="Times New Roman" pitchFamily="18" charset="0"/>
                        </a:rPr>
                        <a:t>Bệnh</a:t>
                      </a:r>
                      <a:r>
                        <a:rPr lang="en-US" sz="1500" baseline="0">
                          <a:latin typeface="Times New Roman" pitchFamily="18" charset="0"/>
                          <a:cs typeface="Times New Roman" pitchFamily="18" charset="0"/>
                        </a:rPr>
                        <a:t> nhân, người nhà bệnh nhân, CB ngân hàng</a:t>
                      </a:r>
                    </a:p>
                    <a:p>
                      <a:pPr marL="285750" indent="-285750" algn="l">
                        <a:buFontTx/>
                        <a:buChar char="-"/>
                      </a:pPr>
                      <a:endParaRPr lang="vi-VN" sz="1500">
                        <a:latin typeface="Times New Roman" pitchFamily="18" charset="0"/>
                        <a:cs typeface="Times New Roman" pitchFamily="18" charset="0"/>
                      </a:endParaRPr>
                    </a:p>
                  </a:txBody>
                  <a:tcPr marL="121920" marR="121920" anchor="ctr"/>
                </a:tc>
                <a:tc>
                  <a:txBody>
                    <a:bodyPr/>
                    <a:lstStyle/>
                    <a:p>
                      <a:pPr algn="l"/>
                      <a:r>
                        <a:rPr lang="en-US" sz="1500">
                          <a:latin typeface="Times New Roman" pitchFamily="18" charset="0"/>
                          <a:cs typeface="Times New Roman" pitchFamily="18" charset="0"/>
                        </a:rPr>
                        <a:t>Sẵn</a:t>
                      </a:r>
                      <a:r>
                        <a:rPr lang="en-US" sz="1500" baseline="0">
                          <a:latin typeface="Times New Roman" pitchFamily="18" charset="0"/>
                          <a:cs typeface="Times New Roman" pitchFamily="18" charset="0"/>
                        </a:rPr>
                        <a:t> sàng triển khai</a:t>
                      </a:r>
                      <a:endParaRPr lang="vi-VN" sz="1500">
                        <a:latin typeface="Times New Roman" pitchFamily="18" charset="0"/>
                        <a:cs typeface="Times New Roman" pitchFamily="18" charset="0"/>
                      </a:endParaRPr>
                    </a:p>
                  </a:txBody>
                  <a:tcPr marL="121920" marR="121920" anchor="ctr"/>
                </a:tc>
                <a:extLst>
                  <a:ext uri="{0D108BD9-81ED-4DB2-BD59-A6C34878D82A}">
                    <a16:rowId xmlns:a16="http://schemas.microsoft.com/office/drawing/2014/main" val="10002"/>
                  </a:ext>
                </a:extLst>
              </a:tr>
              <a:tr h="967361">
                <a:tc>
                  <a:txBody>
                    <a:bodyPr/>
                    <a:lstStyle/>
                    <a:p>
                      <a:pPr algn="ctr"/>
                      <a:r>
                        <a:rPr lang="en-US" sz="1500">
                          <a:latin typeface="Times New Roman" pitchFamily="18" charset="0"/>
                          <a:cs typeface="Times New Roman" pitchFamily="18" charset="0"/>
                        </a:rPr>
                        <a:t>3</a:t>
                      </a:r>
                      <a:endParaRPr lang="vi-VN" sz="1500">
                        <a:latin typeface="Times New Roman" pitchFamily="18" charset="0"/>
                        <a:cs typeface="Times New Roman" pitchFamily="18" charset="0"/>
                      </a:endParaRPr>
                    </a:p>
                  </a:txBody>
                  <a:tcPr marL="121920" marR="121920" anchor="ctr"/>
                </a:tc>
                <a:tc>
                  <a:txBody>
                    <a:bodyPr/>
                    <a:lstStyle/>
                    <a:p>
                      <a:pPr algn="just"/>
                      <a:r>
                        <a:rPr lang="en-US" sz="1500">
                          <a:latin typeface="Times New Roman" pitchFamily="18" charset="0"/>
                          <a:cs typeface="Times New Roman" pitchFamily="18" charset="0"/>
                        </a:rPr>
                        <a:t>Nạp</a:t>
                      </a:r>
                      <a:r>
                        <a:rPr lang="en-US" sz="1500" baseline="0">
                          <a:latin typeface="Times New Roman" pitchFamily="18" charset="0"/>
                          <a:cs typeface="Times New Roman" pitchFamily="18" charset="0"/>
                        </a:rPr>
                        <a:t> tiền trên phần mềm của BV</a:t>
                      </a:r>
                      <a:endParaRPr lang="vi-VN" sz="1500">
                        <a:latin typeface="Times New Roman" pitchFamily="18" charset="0"/>
                        <a:cs typeface="Times New Roman" pitchFamily="18" charset="0"/>
                      </a:endParaRPr>
                    </a:p>
                  </a:txBody>
                  <a:tcPr marL="121920" marR="121920" anchor="ctr"/>
                </a:tc>
                <a:tc>
                  <a:txBody>
                    <a:bodyPr/>
                    <a:lstStyle/>
                    <a:p>
                      <a:pPr algn="just"/>
                      <a:r>
                        <a:rPr lang="en-US" sz="1500">
                          <a:latin typeface="Times New Roman" pitchFamily="18" charset="0"/>
                          <a:cs typeface="Times New Roman" pitchFamily="18" charset="0"/>
                        </a:rPr>
                        <a:t>Thực</a:t>
                      </a:r>
                      <a:r>
                        <a:rPr lang="en-US" sz="1500" baseline="0">
                          <a:latin typeface="Times New Roman" pitchFamily="18" charset="0"/>
                          <a:cs typeface="Times New Roman" pitchFamily="18" charset="0"/>
                        </a:rPr>
                        <a:t> hiện chuyển tiền từ TK của BV sang TK của bệnh nhân qua chức năng nạp tiền trên phần mềm bệnh viện</a:t>
                      </a:r>
                      <a:endParaRPr lang="vi-VN" sz="1500">
                        <a:latin typeface="Times New Roman" pitchFamily="18" charset="0"/>
                        <a:cs typeface="Times New Roman" pitchFamily="18" charset="0"/>
                      </a:endParaRPr>
                    </a:p>
                  </a:txBody>
                  <a:tcPr marL="121920" marR="12192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a:latin typeface="Times New Roman" pitchFamily="18" charset="0"/>
                          <a:cs typeface="Times New Roman" pitchFamily="18" charset="0"/>
                        </a:rPr>
                        <a:t>Bệnh</a:t>
                      </a:r>
                      <a:r>
                        <a:rPr lang="en-US" sz="1500" baseline="0">
                          <a:latin typeface="Times New Roman" pitchFamily="18" charset="0"/>
                          <a:cs typeface="Times New Roman" pitchFamily="18" charset="0"/>
                        </a:rPr>
                        <a:t> nhân, người nhà bệnh nhân, CB bệnh viện</a:t>
                      </a:r>
                    </a:p>
                  </a:txBody>
                  <a:tcPr marL="121920" marR="121920" anchor="ctr"/>
                </a:tc>
                <a:tc>
                  <a:txBody>
                    <a:bodyPr/>
                    <a:lstStyle/>
                    <a:p>
                      <a:pPr algn="l"/>
                      <a:r>
                        <a:rPr lang="en-US" sz="1500">
                          <a:latin typeface="Times New Roman" pitchFamily="18" charset="0"/>
                          <a:cs typeface="Times New Roman" pitchFamily="18" charset="0"/>
                        </a:rPr>
                        <a:t>Sẵn</a:t>
                      </a:r>
                      <a:r>
                        <a:rPr lang="en-US" sz="1500" baseline="0">
                          <a:latin typeface="Times New Roman" pitchFamily="18" charset="0"/>
                          <a:cs typeface="Times New Roman" pitchFamily="18" charset="0"/>
                        </a:rPr>
                        <a:t> sàng triển khai</a:t>
                      </a:r>
                      <a:endParaRPr lang="vi-VN" sz="1500">
                        <a:latin typeface="Times New Roman" pitchFamily="18" charset="0"/>
                        <a:cs typeface="Times New Roman" pitchFamily="18" charset="0"/>
                      </a:endParaRPr>
                    </a:p>
                  </a:txBody>
                  <a:tcPr marL="121920" marR="12192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69155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1463221" y="74568"/>
            <a:ext cx="10728779" cy="617150"/>
          </a:xfrm>
        </p:spPr>
        <p:txBody>
          <a:bodyPr>
            <a:noAutofit/>
          </a:bodyPr>
          <a:lstStyle/>
          <a:p>
            <a:pPr>
              <a:lnSpc>
                <a:spcPct val="150000"/>
              </a:lnSpc>
              <a:spcBef>
                <a:spcPts val="600"/>
              </a:spcBef>
              <a:spcAft>
                <a:spcPts val="600"/>
              </a:spcAft>
            </a:pPr>
            <a:r>
              <a:rPr lang="en-US" sz="2000">
                <a:solidFill>
                  <a:schemeClr val="bg1"/>
                </a:solidFill>
                <a:ea typeface="Verdana" panose="020B0604030504040204" pitchFamily="34" charset="0"/>
              </a:rPr>
              <a:t>GIẢI PHÁP THANH TOÁN ONLINE CỦA VIETINBANK</a:t>
            </a:r>
            <a:endParaRPr lang="en-US" sz="2400" dirty="0">
              <a:solidFill>
                <a:schemeClr val="bg1"/>
              </a:solidFill>
              <a:ea typeface="Verdana" panose="020B0604030504040204" pitchFamily="34" charset="0"/>
            </a:endParaRPr>
          </a:p>
        </p:txBody>
      </p:sp>
      <p:sp>
        <p:nvSpPr>
          <p:cNvPr id="38" name="TextBox 37"/>
          <p:cNvSpPr txBox="1"/>
          <p:nvPr/>
        </p:nvSpPr>
        <p:spPr>
          <a:xfrm>
            <a:off x="108857" y="37284"/>
            <a:ext cx="912094" cy="691718"/>
          </a:xfrm>
          <a:prstGeom prst="rect">
            <a:avLst/>
          </a:prstGeom>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1" i="0" u="none" strike="noStrike" kern="1200" cap="none" spc="0" normalizeH="0" baseline="0" noProof="0">
                <a:ln>
                  <a:noFill/>
                </a:ln>
                <a:solidFill>
                  <a:schemeClr val="bg1"/>
                </a:solidFill>
                <a:effectLst/>
                <a:uLnTx/>
                <a:uFillTx/>
                <a:latin typeface="Arial" pitchFamily="34" charset="0"/>
                <a:ea typeface="+mn-ea"/>
                <a:cs typeface="Arial" pitchFamily="34" charset="0"/>
              </a:rPr>
              <a:t>I. </a:t>
            </a:r>
            <a:endParaRPr kumimoji="0" lang="en-US" sz="36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870919976"/>
              </p:ext>
            </p:extLst>
          </p:nvPr>
        </p:nvGraphicFramePr>
        <p:xfrm>
          <a:off x="380961" y="1243322"/>
          <a:ext cx="11474918" cy="2312570"/>
        </p:xfrm>
        <a:graphic>
          <a:graphicData uri="http://schemas.openxmlformats.org/drawingml/2006/table">
            <a:tbl>
              <a:tblPr firstRow="1" bandRow="1">
                <a:tableStyleId>{F5AB1C69-6EDB-4FF4-983F-18BD219EF322}</a:tableStyleId>
              </a:tblPr>
              <a:tblGrid>
                <a:gridCol w="762005">
                  <a:extLst>
                    <a:ext uri="{9D8B030D-6E8A-4147-A177-3AD203B41FA5}">
                      <a16:colId xmlns:a16="http://schemas.microsoft.com/office/drawing/2014/main" val="20000"/>
                    </a:ext>
                  </a:extLst>
                </a:gridCol>
                <a:gridCol w="2840041">
                  <a:extLst>
                    <a:ext uri="{9D8B030D-6E8A-4147-A177-3AD203B41FA5}">
                      <a16:colId xmlns:a16="http://schemas.microsoft.com/office/drawing/2014/main" val="20001"/>
                    </a:ext>
                  </a:extLst>
                </a:gridCol>
                <a:gridCol w="3744416">
                  <a:extLst>
                    <a:ext uri="{9D8B030D-6E8A-4147-A177-3AD203B41FA5}">
                      <a16:colId xmlns:a16="http://schemas.microsoft.com/office/drawing/2014/main" val="20002"/>
                    </a:ext>
                  </a:extLst>
                </a:gridCol>
                <a:gridCol w="2400267">
                  <a:extLst>
                    <a:ext uri="{9D8B030D-6E8A-4147-A177-3AD203B41FA5}">
                      <a16:colId xmlns:a16="http://schemas.microsoft.com/office/drawing/2014/main" val="20003"/>
                    </a:ext>
                  </a:extLst>
                </a:gridCol>
                <a:gridCol w="1728189">
                  <a:extLst>
                    <a:ext uri="{9D8B030D-6E8A-4147-A177-3AD203B41FA5}">
                      <a16:colId xmlns:a16="http://schemas.microsoft.com/office/drawing/2014/main" val="20004"/>
                    </a:ext>
                  </a:extLst>
                </a:gridCol>
              </a:tblGrid>
              <a:tr h="519832">
                <a:tc>
                  <a:txBody>
                    <a:bodyPr/>
                    <a:lstStyle/>
                    <a:p>
                      <a:pPr algn="ctr"/>
                      <a:r>
                        <a:rPr lang="en-US" sz="1600">
                          <a:latin typeface="Times New Roman" pitchFamily="18" charset="0"/>
                          <a:cs typeface="Times New Roman" pitchFamily="18" charset="0"/>
                        </a:rPr>
                        <a:t>STT</a:t>
                      </a:r>
                      <a:endParaRPr lang="vi-VN" sz="1600">
                        <a:latin typeface="Times New Roman" pitchFamily="18" charset="0"/>
                        <a:cs typeface="Times New Roman" pitchFamily="18" charset="0"/>
                      </a:endParaRPr>
                    </a:p>
                  </a:txBody>
                  <a:tcPr marL="121920" marR="121920" anchor="ctr">
                    <a:solidFill>
                      <a:schemeClr val="accent2">
                        <a:lumMod val="75000"/>
                      </a:schemeClr>
                    </a:solidFill>
                  </a:tcPr>
                </a:tc>
                <a:tc>
                  <a:txBody>
                    <a:bodyPr/>
                    <a:lstStyle/>
                    <a:p>
                      <a:pPr algn="ctr"/>
                      <a:r>
                        <a:rPr lang="en-US" sz="1600">
                          <a:latin typeface="Times New Roman" pitchFamily="18" charset="0"/>
                          <a:cs typeface="Times New Roman" pitchFamily="18" charset="0"/>
                        </a:rPr>
                        <a:t>Các</a:t>
                      </a:r>
                      <a:r>
                        <a:rPr lang="en-US" sz="1600" baseline="0">
                          <a:latin typeface="Times New Roman" pitchFamily="18" charset="0"/>
                          <a:cs typeface="Times New Roman" pitchFamily="18" charset="0"/>
                        </a:rPr>
                        <a:t>h thức rút tiền mặt từ TKB</a:t>
                      </a:r>
                      <a:endParaRPr lang="vi-VN" sz="1600">
                        <a:latin typeface="Times New Roman" pitchFamily="18" charset="0"/>
                        <a:cs typeface="Times New Roman" pitchFamily="18" charset="0"/>
                      </a:endParaRPr>
                    </a:p>
                  </a:txBody>
                  <a:tcPr marL="121920" marR="121920" anchor="ctr">
                    <a:solidFill>
                      <a:schemeClr val="accent2">
                        <a:lumMod val="75000"/>
                      </a:schemeClr>
                    </a:solidFill>
                  </a:tcPr>
                </a:tc>
                <a:tc>
                  <a:txBody>
                    <a:bodyPr/>
                    <a:lstStyle/>
                    <a:p>
                      <a:pPr algn="ctr"/>
                      <a:r>
                        <a:rPr lang="en-US" sz="1600">
                          <a:latin typeface="Times New Roman" pitchFamily="18" charset="0"/>
                          <a:cs typeface="Times New Roman" pitchFamily="18" charset="0"/>
                        </a:rPr>
                        <a:t>Mô</a:t>
                      </a:r>
                      <a:r>
                        <a:rPr lang="en-US" sz="1600" baseline="0">
                          <a:latin typeface="Times New Roman" pitchFamily="18" charset="0"/>
                          <a:cs typeface="Times New Roman" pitchFamily="18" charset="0"/>
                        </a:rPr>
                        <a:t> tả</a:t>
                      </a:r>
                      <a:endParaRPr lang="vi-VN" sz="1600">
                        <a:latin typeface="Times New Roman" pitchFamily="18" charset="0"/>
                        <a:cs typeface="Times New Roman" pitchFamily="18" charset="0"/>
                      </a:endParaRPr>
                    </a:p>
                  </a:txBody>
                  <a:tcPr marL="121920" marR="121920" anchor="ctr">
                    <a:solidFill>
                      <a:schemeClr val="accent2">
                        <a:lumMod val="75000"/>
                      </a:schemeClr>
                    </a:solidFill>
                  </a:tcPr>
                </a:tc>
                <a:tc>
                  <a:txBody>
                    <a:bodyPr/>
                    <a:lstStyle/>
                    <a:p>
                      <a:pPr algn="ctr"/>
                      <a:r>
                        <a:rPr lang="en-US" sz="1600">
                          <a:latin typeface="Times New Roman" pitchFamily="18" charset="0"/>
                          <a:cs typeface="Times New Roman" pitchFamily="18" charset="0"/>
                        </a:rPr>
                        <a:t>Người</a:t>
                      </a:r>
                      <a:r>
                        <a:rPr lang="en-US" sz="1600" baseline="0">
                          <a:latin typeface="Times New Roman" pitchFamily="18" charset="0"/>
                          <a:cs typeface="Times New Roman" pitchFamily="18" charset="0"/>
                        </a:rPr>
                        <a:t> thực hiện</a:t>
                      </a:r>
                      <a:endParaRPr lang="vi-VN" sz="1600">
                        <a:latin typeface="Times New Roman" pitchFamily="18" charset="0"/>
                        <a:cs typeface="Times New Roman" pitchFamily="18" charset="0"/>
                      </a:endParaRPr>
                    </a:p>
                  </a:txBody>
                  <a:tcPr marL="121920" marR="121920" anchor="ctr">
                    <a:solidFill>
                      <a:schemeClr val="accent2">
                        <a:lumMod val="75000"/>
                      </a:schemeClr>
                    </a:solidFill>
                  </a:tcPr>
                </a:tc>
                <a:tc>
                  <a:txBody>
                    <a:bodyPr/>
                    <a:lstStyle/>
                    <a:p>
                      <a:pPr algn="ctr"/>
                      <a:r>
                        <a:rPr lang="en-US" sz="1600">
                          <a:latin typeface="Times New Roman" pitchFamily="18" charset="0"/>
                          <a:cs typeface="Times New Roman" pitchFamily="18" charset="0"/>
                        </a:rPr>
                        <a:t>Hiện</a:t>
                      </a:r>
                      <a:r>
                        <a:rPr lang="en-US" sz="1600" baseline="0">
                          <a:latin typeface="Times New Roman" pitchFamily="18" charset="0"/>
                          <a:cs typeface="Times New Roman" pitchFamily="18" charset="0"/>
                        </a:rPr>
                        <a:t> trạng</a:t>
                      </a:r>
                      <a:endParaRPr lang="vi-VN" sz="1600">
                        <a:latin typeface="Times New Roman" pitchFamily="18" charset="0"/>
                        <a:cs typeface="Times New Roman" pitchFamily="18" charset="0"/>
                      </a:endParaRPr>
                    </a:p>
                  </a:txBody>
                  <a:tcPr marL="121920" marR="121920" anchor="ctr">
                    <a:solidFill>
                      <a:schemeClr val="accent2">
                        <a:lumMod val="75000"/>
                      </a:schemeClr>
                    </a:solidFill>
                  </a:tcPr>
                </a:tc>
                <a:extLst>
                  <a:ext uri="{0D108BD9-81ED-4DB2-BD59-A6C34878D82A}">
                    <a16:rowId xmlns:a16="http://schemas.microsoft.com/office/drawing/2014/main" val="10000"/>
                  </a:ext>
                </a:extLst>
              </a:tr>
              <a:tr h="866725">
                <a:tc>
                  <a:txBody>
                    <a:bodyPr/>
                    <a:lstStyle/>
                    <a:p>
                      <a:pPr algn="ctr"/>
                      <a:r>
                        <a:rPr lang="en-US" sz="1600">
                          <a:latin typeface="Times New Roman" pitchFamily="18" charset="0"/>
                          <a:cs typeface="Times New Roman" pitchFamily="18" charset="0"/>
                        </a:rPr>
                        <a:t>1</a:t>
                      </a:r>
                      <a:endParaRPr lang="vi-VN" sz="1600">
                        <a:latin typeface="Times New Roman" pitchFamily="18" charset="0"/>
                        <a:cs typeface="Times New Roman" pitchFamily="18" charset="0"/>
                      </a:endParaRPr>
                    </a:p>
                  </a:txBody>
                  <a:tcPr marL="121920" marR="121920" anchor="ctr"/>
                </a:tc>
                <a:tc>
                  <a:txBody>
                    <a:bodyPr/>
                    <a:lstStyle/>
                    <a:p>
                      <a:pPr algn="just"/>
                      <a:r>
                        <a:rPr lang="en-US" sz="1600">
                          <a:latin typeface="Times New Roman" pitchFamily="18" charset="0"/>
                          <a:cs typeface="Times New Roman" pitchFamily="18" charset="0"/>
                        </a:rPr>
                        <a:t>Rút</a:t>
                      </a:r>
                      <a:r>
                        <a:rPr lang="en-US" sz="1600" baseline="0">
                          <a:latin typeface="Times New Roman" pitchFamily="18" charset="0"/>
                          <a:cs typeface="Times New Roman" pitchFamily="18" charset="0"/>
                        </a:rPr>
                        <a:t> tiền tại quầy của VietinBank trên toàn quốc</a:t>
                      </a:r>
                      <a:endParaRPr lang="vi-VN" sz="1600">
                        <a:latin typeface="Times New Roman" pitchFamily="18" charset="0"/>
                        <a:cs typeface="Times New Roman" pitchFamily="18" charset="0"/>
                      </a:endParaRPr>
                    </a:p>
                  </a:txBody>
                  <a:tcPr marL="121920" marR="121920" anchor="ctr"/>
                </a:tc>
                <a:tc>
                  <a:txBody>
                    <a:bodyPr/>
                    <a:lstStyle/>
                    <a:p>
                      <a:pPr algn="just"/>
                      <a:r>
                        <a:rPr lang="en-US" sz="1600">
                          <a:latin typeface="Times New Roman" pitchFamily="18" charset="0"/>
                          <a:cs typeface="Times New Roman" pitchFamily="18" charset="0"/>
                        </a:rPr>
                        <a:t>BN rút</a:t>
                      </a:r>
                      <a:r>
                        <a:rPr lang="en-US" sz="1600" baseline="0">
                          <a:latin typeface="Times New Roman" pitchFamily="18" charset="0"/>
                          <a:cs typeface="Times New Roman" pitchFamily="18" charset="0"/>
                        </a:rPr>
                        <a:t> tiền mặt trực tiếp tại quầy giao dịch của VietinBank trên toàn quốc</a:t>
                      </a:r>
                      <a:endParaRPr lang="vi-VN" sz="1600">
                        <a:latin typeface="Times New Roman" pitchFamily="18" charset="0"/>
                        <a:cs typeface="Times New Roman" pitchFamily="18" charset="0"/>
                      </a:endParaRPr>
                    </a:p>
                  </a:txBody>
                  <a:tcPr marL="121920" marR="12192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latin typeface="Times New Roman" pitchFamily="18" charset="0"/>
                          <a:cs typeface="Times New Roman" pitchFamily="18" charset="0"/>
                        </a:rPr>
                        <a:t>Bệnh</a:t>
                      </a:r>
                      <a:r>
                        <a:rPr lang="en-US" sz="1600" baseline="0">
                          <a:latin typeface="Times New Roman" pitchFamily="18" charset="0"/>
                          <a:cs typeface="Times New Roman" pitchFamily="18" charset="0"/>
                        </a:rPr>
                        <a:t> nhân, người nhà bệnh nhân, CB VietinBank</a:t>
                      </a:r>
                    </a:p>
                  </a:txBody>
                  <a:tcPr marL="121920" marR="121920" anchor="ctr"/>
                </a:tc>
                <a:tc>
                  <a:txBody>
                    <a:bodyPr/>
                    <a:lstStyle/>
                    <a:p>
                      <a:pPr algn="l"/>
                      <a:r>
                        <a:rPr lang="en-US" sz="1600">
                          <a:latin typeface="Times New Roman" pitchFamily="18" charset="0"/>
                          <a:cs typeface="Times New Roman" pitchFamily="18" charset="0"/>
                        </a:rPr>
                        <a:t>Sẵn</a:t>
                      </a:r>
                      <a:r>
                        <a:rPr lang="en-US" sz="1600" baseline="0">
                          <a:latin typeface="Times New Roman" pitchFamily="18" charset="0"/>
                          <a:cs typeface="Times New Roman" pitchFamily="18" charset="0"/>
                        </a:rPr>
                        <a:t> sàng triển khai</a:t>
                      </a:r>
                      <a:endParaRPr lang="vi-VN" sz="1600">
                        <a:latin typeface="Times New Roman" pitchFamily="18" charset="0"/>
                        <a:cs typeface="Times New Roman" pitchFamily="18" charset="0"/>
                      </a:endParaRPr>
                    </a:p>
                  </a:txBody>
                  <a:tcPr marL="121920" marR="121920" anchor="ctr"/>
                </a:tc>
                <a:extLst>
                  <a:ext uri="{0D108BD9-81ED-4DB2-BD59-A6C34878D82A}">
                    <a16:rowId xmlns:a16="http://schemas.microsoft.com/office/drawing/2014/main" val="10001"/>
                  </a:ext>
                </a:extLst>
              </a:tr>
              <a:tr h="866725">
                <a:tc>
                  <a:txBody>
                    <a:bodyPr/>
                    <a:lstStyle/>
                    <a:p>
                      <a:pPr algn="ctr"/>
                      <a:r>
                        <a:rPr lang="en-US" sz="1600">
                          <a:latin typeface="Times New Roman" pitchFamily="18" charset="0"/>
                          <a:cs typeface="Times New Roman" pitchFamily="18" charset="0"/>
                        </a:rPr>
                        <a:t>2</a:t>
                      </a:r>
                      <a:endParaRPr lang="vi-VN" sz="1600">
                        <a:latin typeface="Times New Roman" pitchFamily="18" charset="0"/>
                        <a:cs typeface="Times New Roman" pitchFamily="18" charset="0"/>
                      </a:endParaRPr>
                    </a:p>
                  </a:txBody>
                  <a:tcPr marL="121920" marR="121920" anchor="ctr"/>
                </a:tc>
                <a:tc>
                  <a:txBody>
                    <a:bodyPr/>
                    <a:lstStyle/>
                    <a:p>
                      <a:pPr algn="just"/>
                      <a:r>
                        <a:rPr lang="en-US" sz="1600">
                          <a:latin typeface="Times New Roman" pitchFamily="18" charset="0"/>
                          <a:cs typeface="Times New Roman" pitchFamily="18" charset="0"/>
                        </a:rPr>
                        <a:t>Rút</a:t>
                      </a:r>
                      <a:r>
                        <a:rPr lang="en-US" sz="1600" baseline="0">
                          <a:latin typeface="Times New Roman" pitchFamily="18" charset="0"/>
                          <a:cs typeface="Times New Roman" pitchFamily="18" charset="0"/>
                        </a:rPr>
                        <a:t> tiền tại máy ATM</a:t>
                      </a:r>
                      <a:endParaRPr lang="vi-VN" sz="1600">
                        <a:latin typeface="Times New Roman" pitchFamily="18" charset="0"/>
                        <a:cs typeface="Times New Roman" pitchFamily="18" charset="0"/>
                      </a:endParaRPr>
                    </a:p>
                  </a:txBody>
                  <a:tcPr marL="121920" marR="12192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a:latin typeface="Times New Roman" pitchFamily="18" charset="0"/>
                          <a:cs typeface="Times New Roman" pitchFamily="18" charset="0"/>
                        </a:rPr>
                        <a:t>Rút</a:t>
                      </a:r>
                      <a:r>
                        <a:rPr lang="en-US" sz="1600" baseline="0">
                          <a:latin typeface="Times New Roman" pitchFamily="18" charset="0"/>
                          <a:cs typeface="Times New Roman" pitchFamily="18" charset="0"/>
                        </a:rPr>
                        <a:t> tiền mặt tại máy ATM của VietinBank/NH khác. Số tiền rút tối thiểu 10.000đ</a:t>
                      </a:r>
                      <a:endParaRPr lang="vi-VN" sz="1600">
                        <a:latin typeface="Times New Roman" pitchFamily="18" charset="0"/>
                        <a:cs typeface="Times New Roman" pitchFamily="18" charset="0"/>
                      </a:endParaRPr>
                    </a:p>
                  </a:txBody>
                  <a:tcPr marL="121920" marR="12192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latin typeface="Times New Roman" pitchFamily="18" charset="0"/>
                          <a:cs typeface="Times New Roman" pitchFamily="18" charset="0"/>
                        </a:rPr>
                        <a:t>Bệnh</a:t>
                      </a:r>
                      <a:r>
                        <a:rPr lang="en-US" sz="1600" baseline="0">
                          <a:latin typeface="Times New Roman" pitchFamily="18" charset="0"/>
                          <a:cs typeface="Times New Roman" pitchFamily="18" charset="0"/>
                        </a:rPr>
                        <a:t> nhân, người nhà bệnh nhân</a:t>
                      </a:r>
                    </a:p>
                  </a:txBody>
                  <a:tcPr marL="121920" marR="121920" anchor="ctr"/>
                </a:tc>
                <a:tc>
                  <a:txBody>
                    <a:bodyPr/>
                    <a:lstStyle/>
                    <a:p>
                      <a:pPr algn="l"/>
                      <a:r>
                        <a:rPr lang="en-US" sz="1600">
                          <a:latin typeface="Times New Roman" pitchFamily="18" charset="0"/>
                          <a:cs typeface="Times New Roman" pitchFamily="18" charset="0"/>
                        </a:rPr>
                        <a:t>Sẵn</a:t>
                      </a:r>
                      <a:r>
                        <a:rPr lang="en-US" sz="1600" baseline="0">
                          <a:latin typeface="Times New Roman" pitchFamily="18" charset="0"/>
                          <a:cs typeface="Times New Roman" pitchFamily="18" charset="0"/>
                        </a:rPr>
                        <a:t> sàng triển khai</a:t>
                      </a:r>
                      <a:endParaRPr lang="vi-VN" sz="1600">
                        <a:latin typeface="Times New Roman" pitchFamily="18" charset="0"/>
                        <a:cs typeface="Times New Roman" pitchFamily="18" charset="0"/>
                      </a:endParaRPr>
                    </a:p>
                  </a:txBody>
                  <a:tcPr marL="121920" marR="12192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225954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67&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Theme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Theme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154720</TotalTime>
  <Words>1549</Words>
  <Application>Microsoft Office PowerPoint</Application>
  <PresentationFormat>Widescreen</PresentationFormat>
  <Paragraphs>164</Paragraphs>
  <Slides>15</Slides>
  <Notes>1</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2</vt:i4>
      </vt:variant>
      <vt:variant>
        <vt:lpstr>Slide Titles</vt:lpstr>
      </vt:variant>
      <vt:variant>
        <vt:i4>15</vt:i4>
      </vt:variant>
    </vt:vector>
  </HeadingPairs>
  <TitlesOfParts>
    <vt:vector size="34" baseType="lpstr">
      <vt:lpstr>ＭＳ Ｐゴシック</vt:lpstr>
      <vt:lpstr>Aharoni</vt:lpstr>
      <vt:lpstr>Arial</vt:lpstr>
      <vt:lpstr>Arial Narrow</vt:lpstr>
      <vt:lpstr>Calibri</vt:lpstr>
      <vt:lpstr>Calibri Light</vt:lpstr>
      <vt:lpstr>Courier New</vt:lpstr>
      <vt:lpstr>Open Sans</vt:lpstr>
      <vt:lpstr>Roboto Medium</vt:lpstr>
      <vt:lpstr>Tahoma</vt:lpstr>
      <vt:lpstr>Times New Roman</vt:lpstr>
      <vt:lpstr>Verdana</vt:lpstr>
      <vt:lpstr>Wingdings</vt:lpstr>
      <vt:lpstr>Theme1.1</vt:lpstr>
      <vt:lpstr>4_Theme1.1</vt:lpstr>
      <vt:lpstr>5_Theme1.1</vt:lpstr>
      <vt:lpstr>1_Office Theme</vt:lpstr>
      <vt:lpstr>think-cell Slide</vt:lpstr>
      <vt:lpstr>Visio</vt:lpstr>
      <vt:lpstr>PowerPoint Presentation</vt:lpstr>
      <vt:lpstr>GIẢI PHÁP THANH TOÁN ONLINE CỦA VIETINBANK</vt:lpstr>
      <vt:lpstr>GIẢI PHÁP THANH TOÁN ONLINE CỦA VIETINBANK</vt:lpstr>
      <vt:lpstr>GIẢI PHÁP THANH TOÁN ONLINE CỦA VIETINBANK</vt:lpstr>
      <vt:lpstr>GIẢI PHÁP THANH TOÁN ONLINE CỦA VIETINBANK</vt:lpstr>
      <vt:lpstr>GIẢI PHÁP THANH TOÁN ONLINE CỦA VIETINBANK</vt:lpstr>
      <vt:lpstr>GIẢI PHÁP THANH TOÁN ONLINE CỦA VIETINBANK</vt:lpstr>
      <vt:lpstr>GIẢI PHÁP THANH TOÁN ONLINE CỦA VIETINBANK</vt:lpstr>
      <vt:lpstr>GIẢI PHÁP THANH TOÁN ONLINE CỦA VIETINBANK</vt:lpstr>
      <vt:lpstr>GIẢI PHÁP THANH TOÁN ONLINE CỦA VIETINBANK</vt:lpstr>
      <vt:lpstr>GIẢI PHÁP THANH TOÁN ONLINE CỦA VIETINBANK</vt:lpstr>
      <vt:lpstr>GIẢI PHÁP THANH TOÁN ONLINE CỦA VIETINBANK</vt:lpstr>
      <vt:lpstr>KINH NGHIỆM TRIỂN KHAI</vt:lpstr>
      <vt:lpstr>LIÊN HỆ</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PhamHung</dc:creator>
  <cp:lastModifiedBy>Cường Nguyễn Duy</cp:lastModifiedBy>
  <cp:revision>1570</cp:revision>
  <cp:lastPrinted>2018-06-19T01:17:33Z</cp:lastPrinted>
  <dcterms:created xsi:type="dcterms:W3CDTF">2015-05-12T15:14:14Z</dcterms:created>
  <dcterms:modified xsi:type="dcterms:W3CDTF">2018-06-28T16:26:27Z</dcterms:modified>
</cp:coreProperties>
</file>